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2" r:id="rId1"/>
    <p:sldMasterId id="2147484358" r:id="rId2"/>
  </p:sldMasterIdLst>
  <p:notesMasterIdLst>
    <p:notesMasterId r:id="rId106"/>
  </p:notesMasterIdLst>
  <p:sldIdLst>
    <p:sldId id="506" r:id="rId3"/>
    <p:sldId id="435" r:id="rId4"/>
    <p:sldId id="335" r:id="rId5"/>
    <p:sldId id="286" r:id="rId6"/>
    <p:sldId id="437" r:id="rId7"/>
    <p:sldId id="498" r:id="rId8"/>
    <p:sldId id="499" r:id="rId9"/>
    <p:sldId id="500" r:id="rId10"/>
    <p:sldId id="501" r:id="rId11"/>
    <p:sldId id="502" r:id="rId12"/>
    <p:sldId id="503" r:id="rId13"/>
    <p:sldId id="436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10" r:id="rId37"/>
    <p:sldId id="308" r:id="rId38"/>
    <p:sldId id="309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421" r:id="rId53"/>
    <p:sldId id="422" r:id="rId54"/>
    <p:sldId id="423" r:id="rId55"/>
    <p:sldId id="324" r:id="rId56"/>
    <p:sldId id="325" r:id="rId57"/>
    <p:sldId id="327" r:id="rId58"/>
    <p:sldId id="328" r:id="rId59"/>
    <p:sldId id="329" r:id="rId60"/>
    <p:sldId id="448" r:id="rId61"/>
    <p:sldId id="449" r:id="rId62"/>
    <p:sldId id="450" r:id="rId63"/>
    <p:sldId id="451" r:id="rId64"/>
    <p:sldId id="452" r:id="rId65"/>
    <p:sldId id="453" r:id="rId66"/>
    <p:sldId id="454" r:id="rId67"/>
    <p:sldId id="537" r:id="rId68"/>
    <p:sldId id="538" r:id="rId69"/>
    <p:sldId id="539" r:id="rId70"/>
    <p:sldId id="540" r:id="rId71"/>
    <p:sldId id="541" r:id="rId72"/>
    <p:sldId id="542" r:id="rId73"/>
    <p:sldId id="543" r:id="rId74"/>
    <p:sldId id="544" r:id="rId75"/>
    <p:sldId id="545" r:id="rId76"/>
    <p:sldId id="546" r:id="rId77"/>
    <p:sldId id="547" r:id="rId78"/>
    <p:sldId id="548" r:id="rId79"/>
    <p:sldId id="549" r:id="rId80"/>
    <p:sldId id="550" r:id="rId81"/>
    <p:sldId id="551" r:id="rId82"/>
    <p:sldId id="552" r:id="rId83"/>
    <p:sldId id="553" r:id="rId84"/>
    <p:sldId id="554" r:id="rId85"/>
    <p:sldId id="555" r:id="rId86"/>
    <p:sldId id="556" r:id="rId87"/>
    <p:sldId id="557" r:id="rId88"/>
    <p:sldId id="558" r:id="rId89"/>
    <p:sldId id="559" r:id="rId90"/>
    <p:sldId id="560" r:id="rId91"/>
    <p:sldId id="561" r:id="rId92"/>
    <p:sldId id="562" r:id="rId93"/>
    <p:sldId id="563" r:id="rId94"/>
    <p:sldId id="564" r:id="rId95"/>
    <p:sldId id="565" r:id="rId96"/>
    <p:sldId id="566" r:id="rId97"/>
    <p:sldId id="567" r:id="rId98"/>
    <p:sldId id="568" r:id="rId99"/>
    <p:sldId id="569" r:id="rId100"/>
    <p:sldId id="570" r:id="rId101"/>
    <p:sldId id="571" r:id="rId102"/>
    <p:sldId id="572" r:id="rId103"/>
    <p:sldId id="573" r:id="rId104"/>
    <p:sldId id="574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707" autoAdjust="0"/>
  </p:normalViewPr>
  <p:slideViewPr>
    <p:cSldViewPr snapToGrid="0">
      <p:cViewPr varScale="1">
        <p:scale>
          <a:sx n="108" d="100"/>
          <a:sy n="108" d="100"/>
        </p:scale>
        <p:origin x="738" y="102"/>
      </p:cViewPr>
      <p:guideLst/>
    </p:cSldViewPr>
  </p:slideViewPr>
  <p:outlineViewPr>
    <p:cViewPr>
      <p:scale>
        <a:sx n="33" d="100"/>
        <a:sy n="33" d="100"/>
      </p:scale>
      <p:origin x="0" y="-127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D9A92-F475-48AB-BDE7-4608C9D483CB}" type="datetimeFigureOut">
              <a:rPr lang="sq-AL" smtClean="0"/>
              <a:t>22.4.2024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E3362-121D-4E43-9954-DE03C19B7B4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0058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515770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0942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21685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50953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24015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4446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102101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449878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969947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18719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4509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66883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47364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926400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09250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70285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93450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567377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399998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33587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475135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5749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32956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83285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41626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74906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933365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947973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8479134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9652698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884873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365596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15275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0562054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047077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617388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9443079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870501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291469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983780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810830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618694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7344430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8031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739437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2423657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010430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492611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5979378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60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936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61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543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62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720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63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270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64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73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65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946471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279231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375847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769623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7712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9454681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9897135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518844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354344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080931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094138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871222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041984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04094497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923824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8479431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2505331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7374318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343476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3568045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73569898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3460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1162761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71071257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9582457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13904758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22502555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0575194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3396461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8915866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9188190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97101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2122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16616620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7292995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5057137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97293066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100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9368132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101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050370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102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77474608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103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6414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FD2D-066C-4260-8F42-6CCC24AE1771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78665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B050-8483-4537-AD94-2837A8853294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8893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AF1B-D7A0-439F-8808-0B23AC91FA4D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6910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A80D-F397-4264-85C1-8CFF80E6820C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434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F70B-9CB3-41CB-A323-428149AF6542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0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0DF7-6CB3-4BBF-A3F7-009563A94695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0309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1B82-2AE8-4E07-A805-3B821C4DF190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14033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08F0-8819-4D9A-8AE0-CA613EF66DA9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327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A495-AD33-40B8-8F9E-E91AD6B534F7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55796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FD2D-066C-4260-8F42-6CCC24AE1771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62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0C6-5E46-4E63-8B1C-F4710A49ECE5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3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60C6-5E46-4E63-8B1C-F4710A49ECE5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62853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2A5E-E84F-45A4-A222-A467969679CD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66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0AC1-56E9-44DF-ABE5-C3A8CAED9668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9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204-8F82-4BE1-9F37-D4F716C8CD12}" type="datetime1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73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679F-E325-4B24-9C98-506D9C983D05}" type="datetime1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95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5CB-8A47-4130-BB22-FCC476522DC0}" type="datetime1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8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674-D8AC-4AD5-8B02-29984BCF6F22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8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4714-43B0-4461-95B2-F2375F23CB0B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23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08F0-8819-4D9A-8AE0-CA613EF66DA9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9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A495-AD33-40B8-8F9E-E91AD6B534F7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0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2A5E-E84F-45A4-A222-A467969679CD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30873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0AC1-56E9-44DF-ABE5-C3A8CAED966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49692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204-8F82-4BE1-9F37-D4F716C8CD12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13670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679F-E325-4B24-9C98-506D9C983D05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2018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F5CB-8A47-4130-BB22-FCC476522DC0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96371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674-D8AC-4AD5-8B02-29984BCF6F22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47065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4714-43B0-4461-95B2-F2375F23CB0B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4040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1C23296-67F3-4CD5-A2C2-B8B87F75F9BE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  <p:sldLayoutId id="2147484306" r:id="rId14"/>
    <p:sldLayoutId id="2147484307" r:id="rId15"/>
    <p:sldLayoutId id="2147484308" r:id="rId16"/>
    <p:sldLayoutId id="214748430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23296-67F3-4CD5-A2C2-B8B87F75F9BE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4/22/2024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09EB9-5F6C-4F33-9031-421A11F8813A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5060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264" y="2753590"/>
            <a:ext cx="9860972" cy="245225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prokurimi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MODULI  </a:t>
            </a:r>
            <a:r>
              <a:rPr lang="sq-AL" sz="3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agron\OneDrive\Desktop\PRB1\log.JPG">
            <a:extLst>
              <a:ext uri="{FF2B5EF4-FFF2-40B4-BE49-F238E27FC236}">
                <a16:creationId xmlns:a16="http://schemas.microsoft.com/office/drawing/2014/main" id="{A72496F0-4A28-FEA1-8049-2829B118CA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87" y="979709"/>
            <a:ext cx="60579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59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27070" y="913834"/>
            <a:ext cx="35900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Shtypim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menyn</a:t>
            </a:r>
            <a:r>
              <a:rPr lang="sq-AL" sz="1600" b="1" dirty="0">
                <a:solidFill>
                  <a:schemeClr val="accent5"/>
                </a:solidFill>
              </a:rPr>
              <a:t>ë</a:t>
            </a:r>
            <a:r>
              <a:rPr lang="en-US" sz="1600" b="1" dirty="0">
                <a:solidFill>
                  <a:schemeClr val="accent5"/>
                </a:solidFill>
              </a:rPr>
              <a:t> “TE DHENAT E MIA”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770590"/>
            <a:ext cx="11882005" cy="44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92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60045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Kerkojme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operatoret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qe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kane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ofertuar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71615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658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90970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Gjejm</a:t>
            </a:r>
            <a:r>
              <a:rPr lang="en-US" sz="1600" b="1" dirty="0">
                <a:solidFill>
                  <a:schemeClr val="accent5"/>
                </a:solidFill>
              </a:rPr>
              <a:t> OE, e </a:t>
            </a:r>
            <a:r>
              <a:rPr lang="en-US" sz="1600" b="1" dirty="0" err="1">
                <a:solidFill>
                  <a:schemeClr val="accent5"/>
                </a:solidFill>
              </a:rPr>
              <a:t>selektojm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e 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Prano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0100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8082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Njejt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veprojm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edhe</a:t>
            </a:r>
            <a:r>
              <a:rPr lang="en-US" sz="1600" b="1" dirty="0">
                <a:solidFill>
                  <a:schemeClr val="accent5"/>
                </a:solidFill>
              </a:rPr>
              <a:t> me </a:t>
            </a:r>
            <a:r>
              <a:rPr lang="en-US" sz="1600" b="1" dirty="0" err="1">
                <a:solidFill>
                  <a:schemeClr val="accent5"/>
                </a:solidFill>
              </a:rPr>
              <a:t>Operatoret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tjere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8086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558511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Ne </a:t>
            </a:r>
            <a:r>
              <a:rPr lang="en-US" sz="1600" b="1" dirty="0" err="1">
                <a:solidFill>
                  <a:schemeClr val="accent5"/>
                </a:solidFill>
              </a:rPr>
              <a:t>kete</a:t>
            </a:r>
            <a:r>
              <a:rPr lang="en-US" sz="1600" b="1" dirty="0">
                <a:solidFill>
                  <a:schemeClr val="accent5"/>
                </a:solidFill>
              </a:rPr>
              <a:t> hap </a:t>
            </a:r>
            <a:r>
              <a:rPr lang="en-US" sz="1600" b="1" dirty="0" err="1">
                <a:solidFill>
                  <a:schemeClr val="accent5"/>
                </a:solidFill>
              </a:rPr>
              <a:t>shihet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qe</a:t>
            </a:r>
            <a:r>
              <a:rPr lang="en-US" sz="1600" b="1" dirty="0">
                <a:solidFill>
                  <a:schemeClr val="accent5"/>
                </a:solidFill>
              </a:rPr>
              <a:t> OE, </a:t>
            </a:r>
            <a:r>
              <a:rPr lang="en-US" sz="1600" b="1" dirty="0" err="1">
                <a:solidFill>
                  <a:schemeClr val="accent5"/>
                </a:solidFill>
              </a:rPr>
              <a:t>ju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shkuar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Procesverbali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71615" cy="51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119004" y="939688"/>
            <a:ext cx="29769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menyne</a:t>
            </a:r>
            <a:r>
              <a:rPr lang="en-US" sz="1600" b="1" dirty="0">
                <a:solidFill>
                  <a:schemeClr val="accent5"/>
                </a:solidFill>
              </a:rPr>
              <a:t> “MESAZHET”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41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4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645" y="1995054"/>
            <a:ext cx="10768445" cy="2473037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SHTIMI I ZYRTAREVE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TJERE BRENDA AK-se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5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3198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menyja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shfrytezuesit</a:t>
            </a:r>
            <a:r>
              <a:rPr lang="en-US" sz="1600" b="1" dirty="0">
                <a:solidFill>
                  <a:schemeClr val="accent5"/>
                </a:solidFill>
              </a:rPr>
              <a:t> e mi”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1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2679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shfrytezuesi</a:t>
            </a:r>
            <a:r>
              <a:rPr lang="en-US" sz="1600" b="1" dirty="0">
                <a:solidFill>
                  <a:schemeClr val="accent5"/>
                </a:solidFill>
              </a:rPr>
              <a:t> I </a:t>
            </a:r>
            <a:r>
              <a:rPr lang="en-US" sz="1600" b="1" dirty="0" err="1">
                <a:solidFill>
                  <a:schemeClr val="accent5"/>
                </a:solidFill>
              </a:rPr>
              <a:t>ri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497033"/>
            <a:ext cx="11871614" cy="33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3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55641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Plotesoni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gjitha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shenimet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shfrytezuesin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ri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7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55331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Pas </a:t>
            </a:r>
            <a:r>
              <a:rPr lang="en-US" sz="1600" b="1" dirty="0" err="1">
                <a:solidFill>
                  <a:schemeClr val="accent5"/>
                </a:solidFill>
              </a:rPr>
              <a:t>plotesimit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t’gjitha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shenimeve</a:t>
            </a:r>
            <a:r>
              <a:rPr lang="en-US" sz="1600" b="1" dirty="0">
                <a:solidFill>
                  <a:schemeClr val="accent5"/>
                </a:solidFill>
              </a:rPr>
              <a:t> 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Ruaj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881668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Pasi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kemi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shtypur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Ruaj</a:t>
            </a:r>
            <a:r>
              <a:rPr lang="en-US" sz="1600" b="1" dirty="0">
                <a:solidFill>
                  <a:schemeClr val="accent5"/>
                </a:solidFill>
              </a:rPr>
              <a:t>” </a:t>
            </a:r>
            <a:r>
              <a:rPr lang="en-US" sz="1600" b="1" dirty="0" err="1">
                <a:solidFill>
                  <a:schemeClr val="accent5"/>
                </a:solidFill>
              </a:rPr>
              <a:t>atehere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shfrytezuesit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patjeter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duhet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ju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vendoset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nje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Rol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53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3149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Pasi</a:t>
            </a:r>
            <a:r>
              <a:rPr lang="en-US" sz="1600" b="1" dirty="0">
                <a:solidFill>
                  <a:schemeClr val="accent5"/>
                </a:solidFill>
              </a:rPr>
              <a:t> I </a:t>
            </a:r>
            <a:r>
              <a:rPr lang="en-US" sz="1600" b="1" dirty="0" err="1">
                <a:solidFill>
                  <a:schemeClr val="accent5"/>
                </a:solidFill>
              </a:rPr>
              <a:t>kemi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caktuar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Rolin</a:t>
            </a:r>
            <a:r>
              <a:rPr lang="en-US" sz="1600" b="1" dirty="0">
                <a:solidFill>
                  <a:schemeClr val="accent5"/>
                </a:solidFill>
              </a:rPr>
              <a:t>, </a:t>
            </a:r>
            <a:r>
              <a:rPr lang="en-US" sz="1600" b="1" dirty="0" err="1">
                <a:solidFill>
                  <a:schemeClr val="accent5"/>
                </a:solidFill>
              </a:rPr>
              <a:t>ateher</a:t>
            </a:r>
            <a:r>
              <a:rPr lang="en-US" sz="1600" b="1" dirty="0">
                <a:solidFill>
                  <a:schemeClr val="accent5"/>
                </a:solidFill>
              </a:rPr>
              <a:t> 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Prano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15661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Pas </a:t>
            </a:r>
            <a:r>
              <a:rPr lang="en-US" sz="1600" b="1" dirty="0" err="1">
                <a:solidFill>
                  <a:schemeClr val="accent5"/>
                </a:solidFill>
              </a:rPr>
              <a:t>plotesimit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t’gjitha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shenimeve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atehere</a:t>
            </a:r>
            <a:r>
              <a:rPr lang="en-US" sz="1600" b="1" dirty="0">
                <a:solidFill>
                  <a:schemeClr val="accent5"/>
                </a:solidFill>
              </a:rPr>
              <a:t> 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Ruaj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3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723" y="924791"/>
            <a:ext cx="11710554" cy="33547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+mj-lt"/>
              </a:rPr>
              <a:t>Objektivi</a:t>
            </a:r>
            <a:r>
              <a:rPr lang="en-US" sz="2400" b="1" u="sng" dirty="0">
                <a:latin typeface="+mj-lt"/>
              </a:rPr>
              <a:t> i </a:t>
            </a:r>
            <a:r>
              <a:rPr lang="en-US" sz="2400" b="1" u="sng" dirty="0" err="1">
                <a:latin typeface="+mj-lt"/>
              </a:rPr>
              <a:t>trajnimit</a:t>
            </a:r>
            <a:r>
              <a:rPr lang="en-US" sz="2400" b="1" u="sng" dirty="0">
                <a:latin typeface="+mj-lt"/>
              </a:rPr>
              <a:t>:</a:t>
            </a:r>
            <a:endParaRPr lang="sq-AL" sz="2400" b="1" u="sng" dirty="0">
              <a:latin typeface="+mj-lt"/>
            </a:endParaRPr>
          </a:p>
          <a:p>
            <a:endParaRPr lang="en-US" sz="2400" b="1" u="sng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j-lt"/>
              </a:rPr>
              <a:t>ADMINISTRIMI I LLOGARISË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REGJISTRIMI I ZYRTAREVE TJERE BRENDA  AK-se</a:t>
            </a:r>
            <a:endParaRPr lang="en-US" sz="2800" b="1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ZHVILLIMI I PROCEDURËS SË PROKURIMIT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j-lt"/>
              </a:rPr>
              <a:t>INFORMATAT SQARUESE</a:t>
            </a:r>
            <a:endParaRPr lang="sq-AL" sz="2800" b="1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q-AL" sz="2800" b="1" dirty="0">
                <a:latin typeface="+mj-lt"/>
              </a:rPr>
              <a:t>HAPJA PUBLIKE E TENDERVE </a:t>
            </a:r>
            <a:endParaRPr lang="en-US" sz="2800" b="1" dirty="0">
              <a:latin typeface="+mj-lt"/>
            </a:endParaRPr>
          </a:p>
          <a:p>
            <a:endParaRPr lang="en-US" sz="24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5697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3436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Tek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shfrytezuesi</a:t>
            </a:r>
            <a:r>
              <a:rPr lang="en-US" sz="1600" b="1" dirty="0">
                <a:solidFill>
                  <a:schemeClr val="accent5"/>
                </a:solidFill>
              </a:rPr>
              <a:t>” </a:t>
            </a:r>
            <a:r>
              <a:rPr lang="en-US" sz="1600" b="1" dirty="0" err="1">
                <a:solidFill>
                  <a:schemeClr val="accent5"/>
                </a:solidFill>
              </a:rPr>
              <a:t>shohim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qe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eshte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shtuar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zyretari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brenda</a:t>
            </a:r>
            <a:r>
              <a:rPr lang="en-US" sz="1600" b="1" dirty="0">
                <a:solidFill>
                  <a:schemeClr val="accent5"/>
                </a:solidFill>
              </a:rPr>
              <a:t> AK-se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736532" cy="37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52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82657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Sistemi</a:t>
            </a:r>
            <a:r>
              <a:rPr lang="en-US" sz="1600" b="1" dirty="0">
                <a:solidFill>
                  <a:schemeClr val="accent5"/>
                </a:solidFill>
              </a:rPr>
              <a:t> I </a:t>
            </a:r>
            <a:r>
              <a:rPr lang="en-US" sz="1600" b="1" dirty="0" err="1">
                <a:solidFill>
                  <a:schemeClr val="accent5"/>
                </a:solidFill>
              </a:rPr>
              <a:t>dergon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shfrytezuesit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fjalekalimin</a:t>
            </a:r>
            <a:r>
              <a:rPr lang="en-US" sz="1600" b="1" dirty="0">
                <a:solidFill>
                  <a:schemeClr val="accent5"/>
                </a:solidFill>
              </a:rPr>
              <a:t> ne e-mail.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11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593032" cy="56837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Tek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shfrytezuesi</a:t>
            </a:r>
            <a:r>
              <a:rPr lang="en-US" sz="1600" b="1" dirty="0">
                <a:solidFill>
                  <a:schemeClr val="accent5"/>
                </a:solidFill>
              </a:rPr>
              <a:t>” </a:t>
            </a:r>
            <a:r>
              <a:rPr lang="en-US" sz="1600" b="1" dirty="0" err="1">
                <a:solidFill>
                  <a:schemeClr val="accent5"/>
                </a:solidFill>
              </a:rPr>
              <a:t>selektohet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perdoruesi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shtypet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butoni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Caktoje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nje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fjale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kalim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ri</a:t>
            </a:r>
            <a:r>
              <a:rPr lang="en-US" sz="1600" b="1" dirty="0">
                <a:solidFill>
                  <a:schemeClr val="accent5"/>
                </a:solidFill>
              </a:rPr>
              <a:t>”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sistemi</a:t>
            </a:r>
            <a:r>
              <a:rPr lang="en-US" sz="1600" b="1" dirty="0">
                <a:solidFill>
                  <a:schemeClr val="accent5"/>
                </a:solidFill>
              </a:rPr>
              <a:t> I </a:t>
            </a:r>
            <a:r>
              <a:rPr lang="en-US" sz="1600" b="1" dirty="0" err="1">
                <a:solidFill>
                  <a:schemeClr val="accent5"/>
                </a:solidFill>
              </a:rPr>
              <a:t>dergon</a:t>
            </a:r>
            <a:r>
              <a:rPr lang="en-US" sz="1600" b="1" dirty="0">
                <a:solidFill>
                  <a:schemeClr val="accent5"/>
                </a:solidFill>
              </a:rPr>
              <a:t> ne e-mail </a:t>
            </a:r>
            <a:r>
              <a:rPr lang="en-US" sz="1600" b="1" dirty="0" err="1">
                <a:solidFill>
                  <a:schemeClr val="accent5"/>
                </a:solidFill>
              </a:rPr>
              <a:t>perdoruesit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668857"/>
            <a:ext cx="11289723" cy="35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91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2159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email-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pas </a:t>
            </a:r>
            <a:r>
              <a:rPr lang="en-US" sz="1600" b="1" dirty="0" err="1">
                <a:solidFill>
                  <a:schemeClr val="accent5"/>
                </a:solidFill>
              </a:rPr>
              <a:t>resetimit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paswordit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555349" cy="50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73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63" y="1620982"/>
            <a:ext cx="10768445" cy="361603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ZHVILLIMI I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PROCEDURËS SË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PROKURIMIT</a:t>
            </a:r>
            <a:br>
              <a:rPr lang="en-US" b="1" dirty="0">
                <a:latin typeface="Gill Sans MT" panose="020B0502020104020203" pitchFamily="34" charset="0"/>
              </a:rPr>
            </a:b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16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2159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Hapi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pare </a:t>
            </a:r>
            <a:r>
              <a:rPr lang="en-US" sz="1600" b="1" dirty="0" err="1">
                <a:solidFill>
                  <a:schemeClr val="accent5"/>
                </a:solidFill>
              </a:rPr>
              <a:t>duhet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logohemi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94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7"/>
            <a:ext cx="694632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Ne </a:t>
            </a:r>
            <a:r>
              <a:rPr lang="en-US" sz="1600" b="1" dirty="0" err="1">
                <a:solidFill>
                  <a:schemeClr val="accent5"/>
                </a:solidFill>
              </a:rPr>
              <a:t>menyne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Procedurat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Prokurimit</a:t>
            </a:r>
            <a:r>
              <a:rPr lang="en-US" sz="1600" b="1" dirty="0">
                <a:solidFill>
                  <a:schemeClr val="accent5"/>
                </a:solidFill>
              </a:rPr>
              <a:t>”, shtypim </a:t>
            </a:r>
            <a:r>
              <a:rPr lang="en-US" sz="1600" b="1" dirty="0" err="1">
                <a:solidFill>
                  <a:schemeClr val="accent5"/>
                </a:solidFill>
              </a:rPr>
              <a:t>nen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menyne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Proceure</a:t>
            </a:r>
            <a:r>
              <a:rPr lang="en-US" sz="1600" b="1" dirty="0">
                <a:solidFill>
                  <a:schemeClr val="accent5"/>
                </a:solidFill>
              </a:rPr>
              <a:t> e re”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40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60836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Ketu </a:t>
            </a:r>
            <a:r>
              <a:rPr lang="en-US" sz="1600" b="1" dirty="0" err="1">
                <a:solidFill>
                  <a:schemeClr val="accent5"/>
                </a:solidFill>
              </a:rPr>
              <a:t>vendosen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dhenat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baze</a:t>
            </a:r>
            <a:r>
              <a:rPr lang="en-US" sz="1600" b="1" dirty="0">
                <a:solidFill>
                  <a:schemeClr val="accent5"/>
                </a:solidFill>
              </a:rPr>
              <a:t> per procedure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re.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47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9487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Kjo</a:t>
            </a:r>
            <a:r>
              <a:rPr lang="en-US" sz="1600" b="1" dirty="0">
                <a:solidFill>
                  <a:schemeClr val="accent5"/>
                </a:solidFill>
              </a:rPr>
              <a:t> procedure </a:t>
            </a:r>
            <a:r>
              <a:rPr lang="en-US" sz="1600" b="1" dirty="0" err="1">
                <a:solidFill>
                  <a:schemeClr val="accent5"/>
                </a:solidFill>
              </a:rPr>
              <a:t>eshte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vlere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madhe</a:t>
            </a:r>
            <a:r>
              <a:rPr lang="en-US" sz="1600" b="1" dirty="0">
                <a:solidFill>
                  <a:schemeClr val="accent5"/>
                </a:solidFill>
              </a:rPr>
              <a:t>, </a:t>
            </a:r>
            <a:r>
              <a:rPr lang="en-US" sz="1600" b="1" dirty="0" err="1">
                <a:solidFill>
                  <a:schemeClr val="accent5"/>
                </a:solidFill>
              </a:rPr>
              <a:t>duhet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pergatitur</a:t>
            </a:r>
            <a:r>
              <a:rPr lang="en-US" sz="1600" b="1" dirty="0">
                <a:solidFill>
                  <a:schemeClr val="accent5"/>
                </a:solidFill>
              </a:rPr>
              <a:t> ne tri </a:t>
            </a:r>
            <a:r>
              <a:rPr lang="en-US" sz="1600" b="1" dirty="0" err="1">
                <a:solidFill>
                  <a:schemeClr val="accent5"/>
                </a:solidFill>
              </a:rPr>
              <a:t>gjuhet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18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6291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Vendoset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emertimi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numri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brendshem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AK-se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" y="752476"/>
            <a:ext cx="12017086" cy="60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94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0289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dhenat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personit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pergjegjes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9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9720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Informatat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lenden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duhet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vendosen</a:t>
            </a:r>
            <a:r>
              <a:rPr lang="en-US" sz="1600" b="1" dirty="0">
                <a:solidFill>
                  <a:schemeClr val="accent5"/>
                </a:solidFill>
              </a:rPr>
              <a:t> ne tri </a:t>
            </a:r>
            <a:r>
              <a:rPr lang="en-US" sz="1600" b="1" dirty="0" err="1">
                <a:solidFill>
                  <a:schemeClr val="accent5"/>
                </a:solidFill>
              </a:rPr>
              <a:t>gjuhet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4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2031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Fjalori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sasia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spo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fusheveprimit</a:t>
            </a:r>
            <a:r>
              <a:rPr lang="en-US" sz="1600" b="1" dirty="0">
                <a:solidFill>
                  <a:schemeClr val="accent5"/>
                </a:solidFill>
              </a:rPr>
              <a:t> I </a:t>
            </a:r>
            <a:r>
              <a:rPr lang="en-US" sz="1600" b="1" dirty="0" err="1">
                <a:solidFill>
                  <a:schemeClr val="accent5"/>
                </a:solidFill>
              </a:rPr>
              <a:t>kontrates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913177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42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59797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Ne </a:t>
            </a:r>
            <a:r>
              <a:rPr lang="en-US" sz="1600" b="1" dirty="0" err="1">
                <a:solidFill>
                  <a:schemeClr val="accent5"/>
                </a:solidFill>
              </a:rPr>
              <a:t>kete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rast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kriter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perzgjedhjes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cmimi</a:t>
            </a:r>
            <a:r>
              <a:rPr lang="en-US" sz="1600" b="1" dirty="0">
                <a:solidFill>
                  <a:schemeClr val="accent5"/>
                </a:solidFill>
              </a:rPr>
              <a:t> me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ulet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12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1872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Siguria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kerkuar</a:t>
            </a:r>
            <a:r>
              <a:rPr lang="en-US" sz="1600" b="1" dirty="0">
                <a:solidFill>
                  <a:schemeClr val="accent5"/>
                </a:solidFill>
              </a:rPr>
              <a:t> ne %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9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95126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Duhet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plotesuar</a:t>
            </a:r>
            <a:r>
              <a:rPr lang="en-US" sz="1600" b="1" dirty="0">
                <a:solidFill>
                  <a:schemeClr val="accent5"/>
                </a:solidFill>
              </a:rPr>
              <a:t> ne tri </a:t>
            </a:r>
            <a:r>
              <a:rPr lang="en-US" sz="1600" b="1" dirty="0" err="1">
                <a:solidFill>
                  <a:schemeClr val="accent5"/>
                </a:solidFill>
              </a:rPr>
              <a:t>gjuhet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kushtet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pjesemarrje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71614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27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7"/>
            <a:ext cx="6655377" cy="49564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Informacione</a:t>
            </a:r>
            <a:r>
              <a:rPr lang="en-US" sz="1600" b="1" dirty="0">
                <a:solidFill>
                  <a:schemeClr val="accent5"/>
                </a:solidFill>
              </a:rPr>
              <a:t> administrative</a:t>
            </a:r>
          </a:p>
          <a:p>
            <a:r>
              <a:rPr lang="en-US" sz="1600" b="1" dirty="0" err="1">
                <a:solidFill>
                  <a:schemeClr val="accent5"/>
                </a:solidFill>
              </a:rPr>
              <a:t>Verejtje</a:t>
            </a:r>
            <a:r>
              <a:rPr lang="en-US" sz="1600" b="1" dirty="0">
                <a:solidFill>
                  <a:schemeClr val="accent5"/>
                </a:solidFill>
              </a:rPr>
              <a:t>: </a:t>
            </a:r>
            <a:r>
              <a:rPr lang="en-US" sz="1600" b="1" dirty="0" err="1">
                <a:solidFill>
                  <a:schemeClr val="accent5"/>
                </a:solidFill>
              </a:rPr>
              <a:t>hapja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behet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sakt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kohen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vendsur</a:t>
            </a:r>
            <a:r>
              <a:rPr lang="en-US" sz="1600" b="1" dirty="0">
                <a:solidFill>
                  <a:schemeClr val="accent5"/>
                </a:solidFill>
              </a:rPr>
              <a:t>, </a:t>
            </a:r>
            <a:r>
              <a:rPr lang="en-US" sz="1600" b="1" dirty="0" err="1">
                <a:solidFill>
                  <a:schemeClr val="accent5"/>
                </a:solidFill>
              </a:rPr>
              <a:t>nuk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diferenc</a:t>
            </a:r>
            <a:r>
              <a:rPr lang="en-US" sz="1600" b="1" dirty="0">
                <a:solidFill>
                  <a:schemeClr val="accent5"/>
                </a:solidFill>
              </a:rPr>
              <a:t> 30 </a:t>
            </a:r>
            <a:r>
              <a:rPr lang="en-US" sz="1600" b="1" dirty="0" err="1">
                <a:solidFill>
                  <a:schemeClr val="accent5"/>
                </a:solidFill>
              </a:rPr>
              <a:t>minuta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608587"/>
            <a:ext cx="11871614" cy="51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2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6964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Informata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shtese</a:t>
            </a:r>
            <a:r>
              <a:rPr lang="en-US" sz="1600" b="1" dirty="0">
                <a:solidFill>
                  <a:schemeClr val="accent5"/>
                </a:solidFill>
              </a:rPr>
              <a:t>, </a:t>
            </a:r>
            <a:r>
              <a:rPr lang="en-US" sz="1600" b="1" dirty="0" err="1">
                <a:solidFill>
                  <a:schemeClr val="accent5"/>
                </a:solidFill>
              </a:rPr>
              <a:t>nese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keni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6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68357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Kushtet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marrjen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dosjes</a:t>
            </a:r>
            <a:r>
              <a:rPr lang="en-US" sz="1600" b="1" dirty="0">
                <a:solidFill>
                  <a:schemeClr val="accent5"/>
                </a:solidFill>
              </a:rPr>
              <a:t> se </a:t>
            </a:r>
            <a:r>
              <a:rPr lang="en-US" sz="1600" b="1" dirty="0" err="1">
                <a:solidFill>
                  <a:schemeClr val="accent5"/>
                </a:solidFill>
              </a:rPr>
              <a:t>tenderit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75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608368" cy="53720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Kjo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eshte</a:t>
            </a:r>
            <a:r>
              <a:rPr lang="en-US" sz="1600" b="1" dirty="0">
                <a:solidFill>
                  <a:schemeClr val="accent5"/>
                </a:solidFill>
              </a:rPr>
              <a:t> data e </a:t>
            </a:r>
            <a:r>
              <a:rPr lang="en-US" sz="1600" b="1" dirty="0" err="1">
                <a:solidFill>
                  <a:schemeClr val="accent5"/>
                </a:solidFill>
              </a:rPr>
              <a:t>dergimit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publikim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  <a:p>
            <a:r>
              <a:rPr lang="en-US" sz="1600" b="1" dirty="0" err="1">
                <a:solidFill>
                  <a:schemeClr val="accent5"/>
                </a:solidFill>
              </a:rPr>
              <a:t>Veretje</a:t>
            </a:r>
            <a:r>
              <a:rPr lang="en-US" sz="1600" b="1" dirty="0">
                <a:solidFill>
                  <a:schemeClr val="accent5"/>
                </a:solidFill>
              </a:rPr>
              <a:t>: </a:t>
            </a:r>
            <a:r>
              <a:rPr lang="en-US" sz="1600" b="1" dirty="0" err="1">
                <a:solidFill>
                  <a:schemeClr val="accent5"/>
                </a:solidFill>
              </a:rPr>
              <a:t>dy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dite</a:t>
            </a:r>
            <a:r>
              <a:rPr lang="en-US" sz="1600" b="1" dirty="0">
                <a:solidFill>
                  <a:schemeClr val="accent5"/>
                </a:solidFill>
              </a:rPr>
              <a:t> pas </a:t>
            </a:r>
            <a:r>
              <a:rPr lang="en-US" sz="1600" b="1" dirty="0" err="1">
                <a:solidFill>
                  <a:schemeClr val="accent5"/>
                </a:solidFill>
              </a:rPr>
              <a:t>kesaj</a:t>
            </a:r>
            <a:r>
              <a:rPr lang="en-US" sz="1600" b="1" dirty="0">
                <a:solidFill>
                  <a:schemeClr val="accent5"/>
                </a:solidFill>
              </a:rPr>
              <a:t> date </a:t>
            </a:r>
            <a:r>
              <a:rPr lang="en-US" sz="1600" b="1" dirty="0" err="1">
                <a:solidFill>
                  <a:schemeClr val="accent5"/>
                </a:solidFill>
              </a:rPr>
              <a:t>njoftimi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publikohet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681325"/>
            <a:ext cx="11892396" cy="50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3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64" y="2483427"/>
            <a:ext cx="10768445" cy="110143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latin typeface="Gill Sans MT" panose="020B0502020104020203" pitchFamily="34" charset="0"/>
              </a:rPr>
              <a:t>ADMINISTRIMI I LLOGARISË</a:t>
            </a:r>
          </a:p>
        </p:txBody>
      </p:sp>
    </p:spTree>
    <p:extLst>
      <p:ext uri="{BB962C8B-B14F-4D97-AF65-F5344CB8AC3E}">
        <p14:creationId xmlns:p14="http://schemas.microsoft.com/office/powerpoint/2010/main" val="1305956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98453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Permes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butonit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Krijo</a:t>
            </a:r>
            <a:r>
              <a:rPr lang="en-US" sz="1600" b="1" dirty="0">
                <a:solidFill>
                  <a:schemeClr val="accent5"/>
                </a:solidFill>
              </a:rPr>
              <a:t>” </a:t>
            </a:r>
            <a:r>
              <a:rPr lang="en-US" sz="1600" b="1" dirty="0" err="1">
                <a:solidFill>
                  <a:schemeClr val="accent5"/>
                </a:solidFill>
              </a:rPr>
              <a:t>krijohet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deklarata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nevojave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72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260524" cy="40212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Pastaj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duhet</a:t>
            </a:r>
            <a:r>
              <a:rPr lang="en-US" sz="1600" b="1" dirty="0">
                <a:solidFill>
                  <a:schemeClr val="accent5"/>
                </a:solidFill>
              </a:rPr>
              <a:t> ta </a:t>
            </a:r>
            <a:r>
              <a:rPr lang="en-US" sz="1600" b="1" dirty="0" err="1">
                <a:solidFill>
                  <a:schemeClr val="accent5"/>
                </a:solidFill>
              </a:rPr>
              <a:t>shkarkoni</a:t>
            </a:r>
            <a:r>
              <a:rPr lang="en-US" sz="1600" b="1" dirty="0">
                <a:solidFill>
                  <a:schemeClr val="accent5"/>
                </a:solidFill>
              </a:rPr>
              <a:t> ta </a:t>
            </a:r>
            <a:r>
              <a:rPr lang="en-US" sz="1600" b="1" dirty="0" err="1">
                <a:solidFill>
                  <a:schemeClr val="accent5"/>
                </a:solidFill>
              </a:rPr>
              <a:t>nenshkruani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ta </a:t>
            </a:r>
            <a:r>
              <a:rPr lang="en-US" sz="1600" b="1" dirty="0" err="1">
                <a:solidFill>
                  <a:schemeClr val="accent5"/>
                </a:solidFill>
              </a:rPr>
              <a:t>vendosni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sistem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6243"/>
            <a:ext cx="11913177" cy="51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3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4525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Permes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butonit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Krijo</a:t>
            </a:r>
            <a:r>
              <a:rPr lang="en-US" sz="1600" b="1" dirty="0">
                <a:solidFill>
                  <a:schemeClr val="accent5"/>
                </a:solidFill>
              </a:rPr>
              <a:t>” </a:t>
            </a:r>
            <a:r>
              <a:rPr lang="en-US" sz="1600" b="1" dirty="0" err="1">
                <a:solidFill>
                  <a:schemeClr val="accent5"/>
                </a:solidFill>
              </a:rPr>
              <a:t>krijo</a:t>
            </a:r>
            <a:r>
              <a:rPr lang="sq-AL" sz="1600" b="1" dirty="0">
                <a:solidFill>
                  <a:schemeClr val="accent5"/>
                </a:solidFill>
              </a:rPr>
              <a:t>j</a:t>
            </a:r>
            <a:r>
              <a:rPr lang="en-US" sz="1600" b="1" dirty="0">
                <a:solidFill>
                  <a:schemeClr val="accent5"/>
                </a:solidFill>
              </a:rPr>
              <a:t>m </a:t>
            </a:r>
            <a:r>
              <a:rPr lang="en-US" sz="1600" b="1" dirty="0" err="1">
                <a:solidFill>
                  <a:schemeClr val="accent5"/>
                </a:solidFill>
              </a:rPr>
              <a:t>Dosjen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Tenderit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71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85257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E </a:t>
            </a:r>
            <a:r>
              <a:rPr lang="en-US" sz="1600" b="1" dirty="0" err="1">
                <a:solidFill>
                  <a:schemeClr val="accent5"/>
                </a:solidFill>
              </a:rPr>
              <a:t>shkarkojm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dosjen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bejm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gjitha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ndryshimet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nevojshe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pastaj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ngritim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prap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sistem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32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4238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Vendosim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nese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eshte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ankand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publik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84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29911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Zgjedhim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anetarin</a:t>
            </a:r>
            <a:r>
              <a:rPr lang="en-US" sz="1600" b="1" dirty="0">
                <a:solidFill>
                  <a:schemeClr val="accent5"/>
                </a:solidFill>
              </a:rPr>
              <a:t> e pare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41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1773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Pasi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kemi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zgjedhur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dy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anetaret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r>
              <a:rPr lang="en-US" sz="1600" b="1" dirty="0">
                <a:solidFill>
                  <a:schemeClr val="accent5"/>
                </a:solidFill>
              </a:rPr>
              <a:t>, shtypim “</a:t>
            </a:r>
            <a:r>
              <a:rPr lang="en-US" sz="1600" b="1" dirty="0" err="1">
                <a:solidFill>
                  <a:schemeClr val="accent5"/>
                </a:solidFill>
              </a:rPr>
              <a:t>Ruaj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vazhdo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55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82763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Permes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butonit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Krijo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dergo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çelësat</a:t>
            </a:r>
            <a:r>
              <a:rPr lang="en-US" sz="1600" b="1" dirty="0">
                <a:solidFill>
                  <a:schemeClr val="accent5"/>
                </a:solidFill>
              </a:rPr>
              <a:t>” </a:t>
            </a:r>
            <a:r>
              <a:rPr lang="en-US" sz="1600" b="1" dirty="0" err="1">
                <a:solidFill>
                  <a:schemeClr val="accent5"/>
                </a:solidFill>
              </a:rPr>
              <a:t>Anetareve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ju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dergohen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çelësat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hapje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06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2916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>
                <a:solidFill>
                  <a:schemeClr val="accent5"/>
                </a:solidFill>
              </a:rPr>
              <a:t>Shfaqet edhe mesazhi qe ju janë dërguar çelësat anëtareve te hapjes.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8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30703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Rasti</a:t>
            </a:r>
            <a:r>
              <a:rPr lang="en-US" sz="1600" b="1" dirty="0">
                <a:solidFill>
                  <a:schemeClr val="accent5"/>
                </a:solidFill>
              </a:rPr>
              <a:t> I: </a:t>
            </a:r>
            <a:r>
              <a:rPr lang="en-US" sz="1600" b="1" dirty="0" err="1">
                <a:solidFill>
                  <a:schemeClr val="accent5"/>
                </a:solidFill>
              </a:rPr>
              <a:t>Këtu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vendosim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përshkrimin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çmimeve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4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45473"/>
            <a:ext cx="62605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Ne </a:t>
            </a:r>
            <a:r>
              <a:rPr lang="en-US" sz="1600" b="1" dirty="0" err="1">
                <a:solidFill>
                  <a:schemeClr val="accent5"/>
                </a:solidFill>
              </a:rPr>
              <a:t>anen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majt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kemi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menyt</a:t>
            </a:r>
            <a:r>
              <a:rPr lang="en-US" sz="1600" b="1" dirty="0">
                <a:solidFill>
                  <a:schemeClr val="accent5"/>
                </a:solidFill>
              </a:rPr>
              <a:t>,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cilat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shfrytezuesi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ka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dispoziciom</a:t>
            </a:r>
            <a:r>
              <a:rPr lang="en-US" sz="1600" b="1" dirty="0">
                <a:solidFill>
                  <a:schemeClr val="accent5"/>
                </a:solidFill>
              </a:rPr>
              <a:t>. 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655320"/>
            <a:ext cx="11892396" cy="60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2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52276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Rasti</a:t>
            </a:r>
            <a:r>
              <a:rPr lang="en-US" sz="1600" b="1" dirty="0">
                <a:solidFill>
                  <a:schemeClr val="accent5"/>
                </a:solidFill>
              </a:rPr>
              <a:t> I: </a:t>
            </a:r>
            <a:r>
              <a:rPr lang="sq-AL" sz="1600" b="1" dirty="0">
                <a:solidFill>
                  <a:schemeClr val="accent5"/>
                </a:solidFill>
              </a:rPr>
              <a:t>Përshkrimi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sq-AL" sz="1600" b="1" dirty="0">
                <a:solidFill>
                  <a:schemeClr val="accent5"/>
                </a:solidFill>
              </a:rPr>
              <a:t>çmimeve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sq-AL" sz="1600" b="1" dirty="0">
                <a:solidFill>
                  <a:schemeClr val="accent5"/>
                </a:solidFill>
              </a:rPr>
              <a:t>duhet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të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sq-AL" sz="1600" b="1" dirty="0">
                <a:solidFill>
                  <a:schemeClr val="accent5"/>
                </a:solidFill>
              </a:rPr>
              <a:t>vendoset</a:t>
            </a:r>
            <a:r>
              <a:rPr lang="en-US" sz="1600" b="1" dirty="0">
                <a:solidFill>
                  <a:schemeClr val="accent5"/>
                </a:solidFill>
              </a:rPr>
              <a:t> ne tri </a:t>
            </a:r>
            <a:r>
              <a:rPr lang="sq-AL" sz="1600" b="1" dirty="0">
                <a:solidFill>
                  <a:schemeClr val="accent5"/>
                </a:solidFill>
              </a:rPr>
              <a:t>gjuhet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2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78607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Rasti</a:t>
            </a:r>
            <a:r>
              <a:rPr lang="en-US" sz="1600" b="1" dirty="0">
                <a:solidFill>
                  <a:schemeClr val="accent5"/>
                </a:solidFill>
              </a:rPr>
              <a:t> II: Ne </a:t>
            </a:r>
            <a:r>
              <a:rPr lang="sq-AL" sz="1600" b="1" dirty="0">
                <a:solidFill>
                  <a:schemeClr val="accent5"/>
                </a:solidFill>
              </a:rPr>
              <a:t>ketë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rast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sq-AL" sz="1600" b="1" dirty="0">
                <a:solidFill>
                  <a:schemeClr val="accent5"/>
                </a:solidFill>
              </a:rPr>
              <a:t>dëshirojmë</a:t>
            </a:r>
            <a:r>
              <a:rPr lang="en-US" sz="1600" b="1" dirty="0">
                <a:solidFill>
                  <a:schemeClr val="accent5"/>
                </a:solidFill>
              </a:rPr>
              <a:t> ta </a:t>
            </a:r>
            <a:r>
              <a:rPr lang="sq-AL" sz="1600" b="1" dirty="0">
                <a:solidFill>
                  <a:schemeClr val="accent5"/>
                </a:solidFill>
              </a:rPr>
              <a:t>përdorim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sq-AL" sz="1600" b="1" dirty="0">
                <a:solidFill>
                  <a:schemeClr val="accent5"/>
                </a:solidFill>
              </a:rPr>
              <a:t>formularin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sq-AL" sz="1600" b="1" dirty="0">
                <a:solidFill>
                  <a:schemeClr val="accent5"/>
                </a:solidFill>
              </a:rPr>
              <a:t>gatshëm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të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sq-AL" sz="1600" b="1" dirty="0">
                <a:solidFill>
                  <a:schemeClr val="accent5"/>
                </a:solidFill>
              </a:rPr>
              <a:t>punuar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nga</a:t>
            </a:r>
            <a:r>
              <a:rPr lang="en-US" sz="1600" b="1" dirty="0">
                <a:solidFill>
                  <a:schemeClr val="accent5"/>
                </a:solidFill>
              </a:rPr>
              <a:t> AK.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576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0759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Rasti</a:t>
            </a:r>
            <a:r>
              <a:rPr lang="en-US" sz="1600" b="1" dirty="0">
                <a:solidFill>
                  <a:schemeClr val="accent5"/>
                </a:solidFill>
              </a:rPr>
              <a:t> II: </a:t>
            </a:r>
            <a:r>
              <a:rPr lang="sq-AL" sz="1600" b="1" dirty="0">
                <a:solidFill>
                  <a:schemeClr val="accent5"/>
                </a:solidFill>
              </a:rPr>
              <a:t>Këtu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sq-AL" sz="1600" b="1" dirty="0">
                <a:solidFill>
                  <a:schemeClr val="accent5"/>
                </a:solidFill>
              </a:rPr>
              <a:t>vendosim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sq-AL" sz="1600" b="1" dirty="0">
                <a:solidFill>
                  <a:schemeClr val="accent5"/>
                </a:solidFill>
              </a:rPr>
              <a:t>shabllonin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ku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kemi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sq-AL" sz="1600" b="1" dirty="0">
                <a:solidFill>
                  <a:schemeClr val="accent5"/>
                </a:solidFill>
              </a:rPr>
              <a:t>përgatitur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61223" cy="51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562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75178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sq-AL" sz="1600" b="1" dirty="0">
                <a:solidFill>
                  <a:schemeClr val="accent5"/>
                </a:solidFill>
              </a:rPr>
              <a:t>Rasti</a:t>
            </a:r>
            <a:r>
              <a:rPr lang="en-US" sz="1600" b="1" dirty="0">
                <a:solidFill>
                  <a:schemeClr val="accent5"/>
                </a:solidFill>
              </a:rPr>
              <a:t> II: </a:t>
            </a:r>
            <a:r>
              <a:rPr lang="en-US" sz="1600" b="1" dirty="0" err="1">
                <a:solidFill>
                  <a:schemeClr val="accent5"/>
                </a:solidFill>
              </a:rPr>
              <a:t>Këtu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sq-AL" sz="1600" b="1" dirty="0">
                <a:solidFill>
                  <a:schemeClr val="accent5"/>
                </a:solidFill>
              </a:rPr>
              <a:t>vendosim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sq-AL" sz="1600" b="1" dirty="0">
                <a:solidFill>
                  <a:schemeClr val="accent5"/>
                </a:solidFill>
              </a:rPr>
              <a:t>shabllonin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ku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kemi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sq-AL" sz="1600" b="1" dirty="0">
                <a:solidFill>
                  <a:schemeClr val="accent5"/>
                </a:solidFill>
              </a:rPr>
              <a:t>përgatitur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shtypim </a:t>
            </a:r>
            <a:r>
              <a:rPr lang="sq-AL" sz="1600" b="1" dirty="0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Ruaj</a:t>
            </a:r>
            <a:r>
              <a:rPr lang="en-US" sz="1600" b="1" dirty="0">
                <a:solidFill>
                  <a:schemeClr val="accent5"/>
                </a:solidFill>
              </a:rPr>
              <a:t>”.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537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5306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Sistemi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pyet</a:t>
            </a:r>
            <a:r>
              <a:rPr lang="en-US" sz="1600" b="1" dirty="0">
                <a:solidFill>
                  <a:schemeClr val="accent5"/>
                </a:solidFill>
              </a:rPr>
              <a:t> a </a:t>
            </a:r>
            <a:r>
              <a:rPr lang="en-US" sz="1600" b="1" dirty="0" err="1">
                <a:solidFill>
                  <a:schemeClr val="accent5"/>
                </a:solidFill>
              </a:rPr>
              <a:t>deshironi</a:t>
            </a:r>
            <a:r>
              <a:rPr lang="en-US" sz="1600" b="1" dirty="0">
                <a:solidFill>
                  <a:schemeClr val="accent5"/>
                </a:solidFill>
              </a:rPr>
              <a:t> ta </a:t>
            </a:r>
            <a:r>
              <a:rPr lang="en-US" sz="1600" b="1" dirty="0" err="1">
                <a:solidFill>
                  <a:schemeClr val="accent5"/>
                </a:solidFill>
              </a:rPr>
              <a:t>krijoni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pershrimin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cmimeve</a:t>
            </a:r>
            <a:r>
              <a:rPr lang="en-US" sz="1600" b="1" dirty="0">
                <a:solidFill>
                  <a:schemeClr val="accent5"/>
                </a:solidFill>
              </a:rPr>
              <a:t>, </a:t>
            </a:r>
            <a:r>
              <a:rPr lang="en-US" sz="1600" b="1" dirty="0" err="1">
                <a:solidFill>
                  <a:schemeClr val="accent5"/>
                </a:solidFill>
              </a:rPr>
              <a:t>ju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shtypni</a:t>
            </a:r>
            <a:r>
              <a:rPr lang="en-US" sz="1600" b="1" dirty="0">
                <a:solidFill>
                  <a:schemeClr val="accent5"/>
                </a:solidFill>
              </a:rPr>
              <a:t> “Po”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1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9616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Permes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butonit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Krijo</a:t>
            </a:r>
            <a:r>
              <a:rPr lang="en-US" sz="1600" b="1" dirty="0">
                <a:solidFill>
                  <a:schemeClr val="accent5"/>
                </a:solidFill>
              </a:rPr>
              <a:t>” </a:t>
            </a:r>
            <a:r>
              <a:rPr lang="en-US" sz="1600" b="1" dirty="0" err="1">
                <a:solidFill>
                  <a:schemeClr val="accent5"/>
                </a:solidFill>
              </a:rPr>
              <a:t>krijoim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Njoftimin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Kontrate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32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804776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Pasi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bejm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kontrollimin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Njoftimit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Kontrate</a:t>
            </a:r>
            <a:r>
              <a:rPr lang="en-US" sz="1600" b="1" dirty="0">
                <a:solidFill>
                  <a:schemeClr val="accent5"/>
                </a:solidFill>
              </a:rPr>
              <a:t>, 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Dergo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publikim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951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8528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Sistemi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shfaq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mesazhin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qe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njoftimi</a:t>
            </a:r>
            <a:r>
              <a:rPr lang="en-US" sz="1600" b="1" dirty="0">
                <a:solidFill>
                  <a:schemeClr val="accent5"/>
                </a:solidFill>
              </a:rPr>
              <a:t> me </a:t>
            </a:r>
            <a:r>
              <a:rPr lang="en-US" sz="1600" b="1" dirty="0" err="1">
                <a:solidFill>
                  <a:schemeClr val="accent5"/>
                </a:solidFill>
              </a:rPr>
              <a:t>sukses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eshte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derguar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publikim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0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4292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Ne listen e </a:t>
            </a:r>
            <a:r>
              <a:rPr lang="en-US" sz="1600" b="1" dirty="0" err="1">
                <a:solidFill>
                  <a:schemeClr val="accent5"/>
                </a:solidFill>
              </a:rPr>
              <a:t>njoftimeve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shihet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njoftimi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pritje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publikim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864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2421083"/>
            <a:ext cx="11620499" cy="155344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prstClr val="white"/>
                </a:solidFill>
              </a:rPr>
              <a:t>INFORMATAT SQARUESE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8766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6811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menyne</a:t>
            </a:r>
            <a:r>
              <a:rPr lang="en-US" sz="1600" b="1" dirty="0">
                <a:solidFill>
                  <a:schemeClr val="accent5"/>
                </a:solidFill>
              </a:rPr>
              <a:t> “PROCEDURAT E PROKURIMIT”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1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66032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rgbClr val="F4DE3A"/>
                </a:solidFill>
              </a:rPr>
              <a:t>Te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mesazhet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dhe</a:t>
            </a:r>
            <a:r>
              <a:rPr lang="en-US" sz="1600" b="1" dirty="0">
                <a:solidFill>
                  <a:srgbClr val="F4DE3A"/>
                </a:solidFill>
              </a:rPr>
              <a:t> ne e-mail, e </a:t>
            </a:r>
            <a:r>
              <a:rPr lang="en-US" sz="1600" b="1" dirty="0" err="1">
                <a:solidFill>
                  <a:srgbClr val="F4DE3A"/>
                </a:solidFill>
              </a:rPr>
              <a:t>pranoni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kete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mesazh</a:t>
            </a:r>
            <a:r>
              <a:rPr lang="en-US" sz="1600" b="1" dirty="0">
                <a:solidFill>
                  <a:srgbClr val="F4DE3A"/>
                </a:solidFill>
              </a:rPr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6"/>
            <a:ext cx="11850833" cy="32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051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08387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rgbClr val="F4DE3A"/>
                </a:solidFill>
              </a:rPr>
              <a:t>Permes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butonit</a:t>
            </a:r>
            <a:r>
              <a:rPr lang="en-US" sz="1600" b="1" dirty="0">
                <a:solidFill>
                  <a:srgbClr val="F4DE3A"/>
                </a:solidFill>
              </a:rPr>
              <a:t> “</a:t>
            </a:r>
            <a:r>
              <a:rPr lang="en-US" sz="1600" b="1" dirty="0" err="1">
                <a:solidFill>
                  <a:srgbClr val="F4DE3A"/>
                </a:solidFill>
              </a:rPr>
              <a:t>Sqarimet</a:t>
            </a:r>
            <a:r>
              <a:rPr lang="en-US" sz="1600" b="1" dirty="0">
                <a:solidFill>
                  <a:srgbClr val="F4DE3A"/>
                </a:solidFill>
              </a:rPr>
              <a:t> e TD”, </a:t>
            </a:r>
            <a:r>
              <a:rPr lang="en-US" sz="1600" b="1" dirty="0" err="1">
                <a:solidFill>
                  <a:srgbClr val="F4DE3A"/>
                </a:solidFill>
              </a:rPr>
              <a:t>pranoni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pyetjen</a:t>
            </a:r>
            <a:r>
              <a:rPr lang="en-US" sz="1600" b="1" dirty="0">
                <a:solidFill>
                  <a:srgbClr val="F4DE3A"/>
                </a:solidFill>
              </a:rPr>
              <a:t> e </a:t>
            </a:r>
            <a:r>
              <a:rPr lang="en-US" sz="1600" b="1" dirty="0" err="1">
                <a:solidFill>
                  <a:srgbClr val="F4DE3A"/>
                </a:solidFill>
              </a:rPr>
              <a:t>drejtuar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tek</a:t>
            </a:r>
            <a:r>
              <a:rPr lang="en-US" sz="1600" b="1" dirty="0">
                <a:solidFill>
                  <a:srgbClr val="F4DE3A"/>
                </a:solidFill>
              </a:rPr>
              <a:t> AK.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71615" cy="38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34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56136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rgbClr val="F4DE3A"/>
                </a:solidFill>
              </a:rPr>
              <a:t>Shtypni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butonin</a:t>
            </a:r>
            <a:r>
              <a:rPr lang="en-US" sz="1600" b="1" dirty="0">
                <a:solidFill>
                  <a:srgbClr val="F4DE3A"/>
                </a:solidFill>
              </a:rPr>
              <a:t> “</a:t>
            </a:r>
            <a:r>
              <a:rPr lang="en-US" sz="1600" b="1" dirty="0" err="1">
                <a:solidFill>
                  <a:srgbClr val="F4DE3A"/>
                </a:solidFill>
              </a:rPr>
              <a:t>Vazhdo</a:t>
            </a:r>
            <a:r>
              <a:rPr lang="en-US" sz="1600" b="1" dirty="0">
                <a:solidFill>
                  <a:srgbClr val="F4DE3A"/>
                </a:solidFill>
              </a:rPr>
              <a:t>”.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30051" cy="30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681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86814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rgbClr val="F4DE3A"/>
                </a:solidFill>
              </a:rPr>
              <a:t>Permes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butonit</a:t>
            </a:r>
            <a:r>
              <a:rPr lang="en-US" sz="1600" b="1" dirty="0">
                <a:solidFill>
                  <a:srgbClr val="F4DE3A"/>
                </a:solidFill>
              </a:rPr>
              <a:t> “</a:t>
            </a:r>
            <a:r>
              <a:rPr lang="en-US" sz="1600" b="1" dirty="0" err="1">
                <a:solidFill>
                  <a:srgbClr val="F4DE3A"/>
                </a:solidFill>
              </a:rPr>
              <a:t>Shkarko</a:t>
            </a:r>
            <a:r>
              <a:rPr lang="en-US" sz="1600" b="1" dirty="0">
                <a:solidFill>
                  <a:srgbClr val="F4DE3A"/>
                </a:solidFill>
              </a:rPr>
              <a:t>”, </a:t>
            </a:r>
            <a:r>
              <a:rPr lang="en-US" sz="1600" b="1" dirty="0" err="1">
                <a:solidFill>
                  <a:srgbClr val="F4DE3A"/>
                </a:solidFill>
              </a:rPr>
              <a:t>ju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merrni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pyetjen</a:t>
            </a:r>
            <a:r>
              <a:rPr lang="en-US" sz="1600" b="1" dirty="0">
                <a:solidFill>
                  <a:srgbClr val="F4DE3A"/>
                </a:solidFill>
              </a:rPr>
              <a:t> e OE-se.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71615" cy="29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774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04726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F4DE3A"/>
                </a:solidFill>
              </a:rPr>
              <a:t>Ne </a:t>
            </a:r>
            <a:r>
              <a:rPr lang="en-US" sz="1600" b="1" dirty="0" err="1">
                <a:solidFill>
                  <a:srgbClr val="F4DE3A"/>
                </a:solidFill>
              </a:rPr>
              <a:t>kete</a:t>
            </a:r>
            <a:r>
              <a:rPr lang="en-US" sz="1600" b="1" dirty="0">
                <a:solidFill>
                  <a:srgbClr val="F4DE3A"/>
                </a:solidFill>
              </a:rPr>
              <a:t> hap, </a:t>
            </a:r>
            <a:r>
              <a:rPr lang="en-US" sz="1600" b="1" dirty="0" err="1">
                <a:solidFill>
                  <a:srgbClr val="F4DE3A"/>
                </a:solidFill>
              </a:rPr>
              <a:t>ju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vendosni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pergjegjen</a:t>
            </a:r>
            <a:r>
              <a:rPr lang="en-US" sz="1600" b="1" dirty="0">
                <a:solidFill>
                  <a:srgbClr val="F4DE3A"/>
                </a:solidFill>
              </a:rPr>
              <a:t> per OE.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50833" cy="33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3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48367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F4DE3A"/>
                </a:solidFill>
              </a:rPr>
              <a:t>I pa </a:t>
            </a:r>
            <a:r>
              <a:rPr lang="en-US" sz="1600" b="1" dirty="0" err="1">
                <a:solidFill>
                  <a:srgbClr val="F4DE3A"/>
                </a:solidFill>
              </a:rPr>
              <a:t>lloguar</a:t>
            </a:r>
            <a:r>
              <a:rPr lang="en-US" sz="1600" b="1" dirty="0">
                <a:solidFill>
                  <a:srgbClr val="F4DE3A"/>
                </a:solidFill>
              </a:rPr>
              <a:t>, </a:t>
            </a:r>
            <a:r>
              <a:rPr lang="en-US" sz="1600" b="1" dirty="0" err="1">
                <a:solidFill>
                  <a:srgbClr val="F4DE3A"/>
                </a:solidFill>
              </a:rPr>
              <a:t>pergjigja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shihet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keshtu</a:t>
            </a:r>
            <a:r>
              <a:rPr lang="en-US" sz="1600" b="1" dirty="0">
                <a:solidFill>
                  <a:srgbClr val="F4DE3A"/>
                </a:solidFill>
              </a:rPr>
              <a:t> </a:t>
            </a:r>
            <a:r>
              <a:rPr lang="en-US" sz="1600" b="1" dirty="0" err="1">
                <a:solidFill>
                  <a:srgbClr val="F4DE3A"/>
                </a:solidFill>
              </a:rPr>
              <a:t>si</a:t>
            </a:r>
            <a:r>
              <a:rPr lang="en-US" sz="1600" b="1" dirty="0">
                <a:solidFill>
                  <a:srgbClr val="F4DE3A"/>
                </a:solidFill>
              </a:rPr>
              <a:t> me </a:t>
            </a:r>
            <a:r>
              <a:rPr lang="en-US" sz="1600" b="1" dirty="0" err="1">
                <a:solidFill>
                  <a:srgbClr val="F4DE3A"/>
                </a:solidFill>
              </a:rPr>
              <a:t>poshte</a:t>
            </a:r>
            <a:r>
              <a:rPr lang="en-US" sz="1600" b="1" dirty="0">
                <a:solidFill>
                  <a:srgbClr val="F4DE3A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71615" cy="39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43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127" y="2628901"/>
            <a:ext cx="10768445" cy="136120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HAPJA E  TENDERËVE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614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31742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Rexhistri</a:t>
            </a:r>
            <a:r>
              <a:rPr lang="en-US" sz="1600" b="1" dirty="0">
                <a:solidFill>
                  <a:schemeClr val="accent5"/>
                </a:solidFill>
              </a:rPr>
              <a:t> I OE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interesuar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8200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94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755938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Nen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menyja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Prokurimet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mia</a:t>
            </a:r>
            <a:r>
              <a:rPr lang="en-US" sz="1600" b="1" dirty="0">
                <a:solidFill>
                  <a:schemeClr val="accent5"/>
                </a:solidFill>
              </a:rPr>
              <a:t>” </a:t>
            </a:r>
            <a:r>
              <a:rPr lang="en-US" sz="1600" b="1" dirty="0" err="1">
                <a:solidFill>
                  <a:schemeClr val="accent5"/>
                </a:solidFill>
              </a:rPr>
              <a:t>selektojme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tenderin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Detajet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902787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2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722687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Shohim</a:t>
            </a:r>
            <a:r>
              <a:rPr lang="en-US" sz="1600" b="1" dirty="0">
                <a:solidFill>
                  <a:schemeClr val="accent5"/>
                </a:solidFill>
              </a:rPr>
              <a:t> se </a:t>
            </a:r>
            <a:r>
              <a:rPr lang="en-US" sz="1600" b="1" dirty="0" err="1">
                <a:solidFill>
                  <a:schemeClr val="accent5"/>
                </a:solidFill>
              </a:rPr>
              <a:t>sa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oferta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elektronike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kemi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sa</a:t>
            </a:r>
            <a:r>
              <a:rPr lang="en-US" sz="1600" b="1" dirty="0">
                <a:solidFill>
                  <a:schemeClr val="accent5"/>
                </a:solidFill>
              </a:rPr>
              <a:t> OE </a:t>
            </a:r>
            <a:r>
              <a:rPr lang="en-US" sz="1600" b="1" dirty="0" err="1">
                <a:solidFill>
                  <a:schemeClr val="accent5"/>
                </a:solidFill>
              </a:rPr>
              <a:t>kane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shkarkuar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dosjen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tenderit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4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14077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menyne</a:t>
            </a:r>
            <a:r>
              <a:rPr lang="en-US" sz="1600" b="1" dirty="0">
                <a:solidFill>
                  <a:schemeClr val="accent5"/>
                </a:solidFill>
              </a:rPr>
              <a:t> “PROCEDURAT E SHITJES”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40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5173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Hapja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Tendereve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902787" cy="525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115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807893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Pasi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perfunduar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koha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r>
              <a:rPr lang="en-US" sz="1600" b="1" dirty="0">
                <a:solidFill>
                  <a:schemeClr val="accent5"/>
                </a:solidFill>
              </a:rPr>
              <a:t>, </a:t>
            </a:r>
            <a:r>
              <a:rPr lang="en-US" sz="1600" b="1" dirty="0" err="1">
                <a:solidFill>
                  <a:schemeClr val="accent5"/>
                </a:solidFill>
              </a:rPr>
              <a:t>atehere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duhet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vendosen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çelsat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nga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anetaret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0053206" cy="50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469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0809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Ky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eshte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çelesi</a:t>
            </a:r>
            <a:r>
              <a:rPr lang="en-US" sz="1600" b="1" dirty="0">
                <a:solidFill>
                  <a:schemeClr val="accent5"/>
                </a:solidFill>
              </a:rPr>
              <a:t> I </a:t>
            </a:r>
            <a:r>
              <a:rPr lang="en-US" sz="1600" b="1" dirty="0" err="1">
                <a:solidFill>
                  <a:schemeClr val="accent5"/>
                </a:solidFill>
              </a:rPr>
              <a:t>anetarit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pare.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06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7330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Ruajm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çelesin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kompjuter</a:t>
            </a:r>
            <a:r>
              <a:rPr lang="en-US" sz="1600" b="1" dirty="0">
                <a:solidFill>
                  <a:schemeClr val="accent5"/>
                </a:solidFill>
              </a:rPr>
              <a:t> me </a:t>
            </a:r>
            <a:r>
              <a:rPr lang="en-US" sz="1600" b="1" dirty="0" err="1">
                <a:solidFill>
                  <a:schemeClr val="accent5"/>
                </a:solidFill>
              </a:rPr>
              <a:t>nje</a:t>
            </a:r>
            <a:r>
              <a:rPr lang="en-US" sz="1600" b="1" dirty="0">
                <a:solidFill>
                  <a:schemeClr val="accent5"/>
                </a:solidFill>
              </a:rPr>
              <a:t> vend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caktuar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496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4445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Çelesi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eshte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encryption ( I </a:t>
            </a:r>
            <a:r>
              <a:rPr lang="en-US" sz="1600" b="1" dirty="0" err="1">
                <a:solidFill>
                  <a:schemeClr val="accent5"/>
                </a:solidFill>
              </a:rPr>
              <a:t>palexuar</a:t>
            </a:r>
            <a:r>
              <a:rPr lang="en-US" sz="1600" b="1" dirty="0">
                <a:solidFill>
                  <a:schemeClr val="accent5"/>
                </a:solidFill>
              </a:rPr>
              <a:t>)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450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2916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Selektojm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çelsin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“Open” per ta </a:t>
            </a:r>
            <a:r>
              <a:rPr lang="en-US" sz="1600" b="1" dirty="0" err="1">
                <a:solidFill>
                  <a:schemeClr val="accent5"/>
                </a:solidFill>
              </a:rPr>
              <a:t>vendosur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çelsin</a:t>
            </a:r>
            <a:r>
              <a:rPr lang="en-US" sz="1600" b="1" dirty="0">
                <a:solidFill>
                  <a:schemeClr val="accent5"/>
                </a:solidFill>
              </a:rPr>
              <a:t>. 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913177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975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HAPJA  E  TENDEREVE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2159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Ruaj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0157114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96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554355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Ky</a:t>
            </a:r>
            <a:r>
              <a:rPr lang="en-US" sz="1600" b="1" dirty="0">
                <a:solidFill>
                  <a:schemeClr val="accent5"/>
                </a:solidFill>
              </a:rPr>
              <a:t> hap </a:t>
            </a:r>
            <a:r>
              <a:rPr lang="en-US" sz="1600" b="1" dirty="0" err="1">
                <a:solidFill>
                  <a:schemeClr val="accent5"/>
                </a:solidFill>
              </a:rPr>
              <a:t>tregon</a:t>
            </a:r>
            <a:r>
              <a:rPr lang="en-US" sz="1600" b="1" dirty="0">
                <a:solidFill>
                  <a:schemeClr val="accent5"/>
                </a:solidFill>
              </a:rPr>
              <a:t> se </a:t>
            </a:r>
            <a:r>
              <a:rPr lang="en-US" sz="1600" b="1" dirty="0" err="1">
                <a:solidFill>
                  <a:schemeClr val="accent5"/>
                </a:solidFill>
              </a:rPr>
              <a:t>anetari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pare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ka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vendosur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çelesin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050732" cy="49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10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52526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Ne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njejten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menyre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edhe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anetari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dyte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vendos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çelesin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0801350" cy="50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66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75489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Pasi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dy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anetaret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kane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vendosur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çelesat</a:t>
            </a:r>
            <a:r>
              <a:rPr lang="en-US" sz="1600" b="1" dirty="0">
                <a:solidFill>
                  <a:schemeClr val="accent5"/>
                </a:solidFill>
              </a:rPr>
              <a:t>, </a:t>
            </a:r>
            <a:r>
              <a:rPr lang="en-US" sz="1600" b="1" dirty="0" err="1">
                <a:solidFill>
                  <a:schemeClr val="accent5"/>
                </a:solidFill>
              </a:rPr>
              <a:t>atehere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mund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fillojm</a:t>
            </a:r>
            <a:r>
              <a:rPr lang="en-US" sz="1600" b="1" dirty="0">
                <a:solidFill>
                  <a:schemeClr val="accent5"/>
                </a:solidFill>
              </a:rPr>
              <a:t> me </a:t>
            </a:r>
            <a:r>
              <a:rPr lang="en-US" sz="1600" b="1" dirty="0" err="1">
                <a:solidFill>
                  <a:schemeClr val="accent5"/>
                </a:solidFill>
              </a:rPr>
              <a:t>hapje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0603923" cy="4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8107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menyne</a:t>
            </a:r>
            <a:r>
              <a:rPr lang="en-US" sz="1600" b="1" dirty="0">
                <a:solidFill>
                  <a:schemeClr val="accent5"/>
                </a:solidFill>
              </a:rPr>
              <a:t> “ANKESAT”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59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8864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Duhet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vendosim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emrat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personave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pranishem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gjate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6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7874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Ne </a:t>
            </a:r>
            <a:r>
              <a:rPr lang="en-US" sz="1600" b="1" dirty="0" err="1">
                <a:solidFill>
                  <a:schemeClr val="accent5"/>
                </a:solidFill>
              </a:rPr>
              <a:t>kete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hape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shihen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Ofertat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elektronike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338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6865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Permes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butonit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Kontrollo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ofertat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elektronike</a:t>
            </a:r>
            <a:r>
              <a:rPr lang="en-US" sz="1600" b="1" dirty="0">
                <a:solidFill>
                  <a:schemeClr val="accent5"/>
                </a:solidFill>
              </a:rPr>
              <a:t>” </a:t>
            </a:r>
            <a:r>
              <a:rPr lang="en-US" sz="1600" b="1" dirty="0" err="1">
                <a:solidFill>
                  <a:schemeClr val="accent5"/>
                </a:solidFill>
              </a:rPr>
              <a:t>kontrollojme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dokumentet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80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20856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Permes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butonit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Shto</a:t>
            </a:r>
            <a:r>
              <a:rPr lang="en-US" sz="1600" b="1" dirty="0">
                <a:solidFill>
                  <a:schemeClr val="accent5"/>
                </a:solidFill>
              </a:rPr>
              <a:t>”, ne </a:t>
            </a:r>
            <a:r>
              <a:rPr lang="en-US" sz="1600" b="1" dirty="0" err="1">
                <a:solidFill>
                  <a:schemeClr val="accent5"/>
                </a:solidFill>
              </a:rPr>
              <a:t>mund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vendosim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ofertat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fizike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hapje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68" y="1544167"/>
            <a:ext cx="11791950" cy="51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619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9200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Kerkojme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Operatorin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cili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ka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dorzur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oferten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leter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574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1096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Gjejm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Operatorin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vendosim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sistem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07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59797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I </a:t>
            </a:r>
            <a:r>
              <a:rPr lang="en-US" sz="1600" b="1" dirty="0" err="1">
                <a:solidFill>
                  <a:schemeClr val="accent5"/>
                </a:solidFill>
              </a:rPr>
              <a:t>plotesojme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gjitha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shenimet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keti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Operatori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959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72761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Detajet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nga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Operatori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pare.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798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7380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Detajet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nga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Operatori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dyte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82005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841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7172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Detaje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nga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operatori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trete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4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42133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menyne</a:t>
            </a:r>
            <a:r>
              <a:rPr lang="en-US" sz="1600" b="1" dirty="0">
                <a:solidFill>
                  <a:schemeClr val="accent5"/>
                </a:solidFill>
              </a:rPr>
              <a:t> “NJOFTIMET - PROKURIMET”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50832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660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8913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Komentet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nga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perfaqesuesit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pranishem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913177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541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18778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Ne </a:t>
            </a:r>
            <a:r>
              <a:rPr lang="en-US" sz="1600" b="1" dirty="0" err="1">
                <a:solidFill>
                  <a:schemeClr val="accent5"/>
                </a:solidFill>
              </a:rPr>
              <a:t>kete</a:t>
            </a:r>
            <a:r>
              <a:rPr lang="en-US" sz="1600" b="1" dirty="0">
                <a:solidFill>
                  <a:schemeClr val="accent5"/>
                </a:solidFill>
              </a:rPr>
              <a:t> hap </a:t>
            </a:r>
            <a:r>
              <a:rPr lang="en-US" sz="1600" b="1" dirty="0" err="1">
                <a:solidFill>
                  <a:schemeClr val="accent5"/>
                </a:solidFill>
              </a:rPr>
              <a:t>krijohet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Procesverbali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r>
              <a:rPr lang="en-US" sz="1600" b="1" dirty="0">
                <a:solidFill>
                  <a:schemeClr val="accent5"/>
                </a:solidFill>
              </a:rPr>
              <a:t>” perms </a:t>
            </a:r>
            <a:r>
              <a:rPr lang="en-US" sz="1600" b="1" dirty="0" err="1">
                <a:solidFill>
                  <a:schemeClr val="accent5"/>
                </a:solidFill>
              </a:rPr>
              <a:t>butonit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Krijoni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82005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494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105831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Pasi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keni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krijuar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procesverbalin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r>
              <a:rPr lang="en-US" sz="1600" b="1" dirty="0">
                <a:solidFill>
                  <a:schemeClr val="accent5"/>
                </a:solidFill>
              </a:rPr>
              <a:t>, </a:t>
            </a:r>
            <a:r>
              <a:rPr lang="en-US" sz="1600" b="1" dirty="0" err="1">
                <a:solidFill>
                  <a:schemeClr val="accent5"/>
                </a:solidFill>
              </a:rPr>
              <a:t>atehere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duhet</a:t>
            </a:r>
            <a:r>
              <a:rPr lang="en-US" sz="1600" b="1" dirty="0">
                <a:solidFill>
                  <a:schemeClr val="accent5"/>
                </a:solidFill>
              </a:rPr>
              <a:t> ta </a:t>
            </a:r>
            <a:r>
              <a:rPr lang="en-US" sz="1600" b="1" dirty="0" err="1">
                <a:solidFill>
                  <a:schemeClr val="accent5"/>
                </a:solidFill>
              </a:rPr>
              <a:t>shkarkoni</a:t>
            </a:r>
            <a:r>
              <a:rPr lang="en-US" sz="1600" b="1" dirty="0">
                <a:solidFill>
                  <a:schemeClr val="accent5"/>
                </a:solidFill>
              </a:rPr>
              <a:t>, ta </a:t>
            </a:r>
            <a:r>
              <a:rPr lang="en-US" sz="1600" b="1" dirty="0" err="1">
                <a:solidFill>
                  <a:schemeClr val="accent5"/>
                </a:solidFill>
              </a:rPr>
              <a:t>nenshkruani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dhe</a:t>
            </a:r>
            <a:r>
              <a:rPr lang="en-US" sz="1600" b="1" dirty="0">
                <a:solidFill>
                  <a:schemeClr val="accent5"/>
                </a:solidFill>
              </a:rPr>
              <a:t> ta </a:t>
            </a:r>
            <a:r>
              <a:rPr lang="en-US" sz="1600" b="1" dirty="0" err="1">
                <a:solidFill>
                  <a:schemeClr val="accent5"/>
                </a:solidFill>
              </a:rPr>
              <a:t>vendosni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prap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sistem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098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8082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Tenderet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dorzuar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forme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elektronike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53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96710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Kontrollohen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gjithe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dokumentat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Operatorit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pare ne </a:t>
            </a:r>
            <a:r>
              <a:rPr lang="en-US" sz="1600" b="1" dirty="0" err="1">
                <a:solidFill>
                  <a:schemeClr val="accent5"/>
                </a:solidFill>
              </a:rPr>
              <a:t>forme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elektromike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9544052" cy="510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531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98788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Kontrollohen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gjithe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dokumentat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Operatorit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dyte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forme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elektromike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9564832" cy="48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17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20559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Procesi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eshte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perfunduar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772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86319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Per </a:t>
            </a:r>
            <a:r>
              <a:rPr lang="en-US" sz="1600" b="1" dirty="0" err="1">
                <a:solidFill>
                  <a:schemeClr val="accent5"/>
                </a:solidFill>
              </a:rPr>
              <a:t>t’ju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derguar</a:t>
            </a:r>
            <a:r>
              <a:rPr lang="en-US" sz="1600" b="1" dirty="0">
                <a:solidFill>
                  <a:schemeClr val="accent5"/>
                </a:solidFill>
              </a:rPr>
              <a:t> OE </a:t>
            </a:r>
            <a:r>
              <a:rPr lang="en-US" sz="1600" b="1" dirty="0" err="1">
                <a:solidFill>
                  <a:schemeClr val="accent5"/>
                </a:solidFill>
              </a:rPr>
              <a:t>procesverbalin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hapjes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duhet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shtypur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Detajet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836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9225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“</a:t>
            </a:r>
            <a:r>
              <a:rPr lang="en-US" sz="1600" b="1" dirty="0" err="1">
                <a:solidFill>
                  <a:schemeClr val="accent5"/>
                </a:solidFill>
              </a:rPr>
              <a:t>Shfaq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gjitha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funksionet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dokumentit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82006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25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8082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Dergimi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dokumentit</a:t>
            </a:r>
            <a:r>
              <a:rPr lang="en-US" sz="1600" b="1" dirty="0">
                <a:solidFill>
                  <a:schemeClr val="accent5"/>
                </a:solidFill>
              </a:rPr>
              <a:t>”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73665"/>
      </p:ext>
    </p:extLst>
  </p:cSld>
  <p:clrMapOvr>
    <a:masterClrMapping/>
  </p:clrMapOvr>
</p:sld>
</file>

<file path=ppt/theme/theme1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2180</TotalTime>
  <Words>1167</Words>
  <Application>Microsoft Office PowerPoint</Application>
  <PresentationFormat>Widescreen</PresentationFormat>
  <Paragraphs>207</Paragraphs>
  <Slides>103</Slides>
  <Notes>96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103</vt:i4>
      </vt:variant>
    </vt:vector>
  </HeadingPairs>
  <TitlesOfParts>
    <vt:vector size="111" baseType="lpstr">
      <vt:lpstr>Arial</vt:lpstr>
      <vt:lpstr>Calibri</vt:lpstr>
      <vt:lpstr>Calibri Light</vt:lpstr>
      <vt:lpstr>Corbel</vt:lpstr>
      <vt:lpstr>Gill Sans MT</vt:lpstr>
      <vt:lpstr>Wingdings</vt:lpstr>
      <vt:lpstr>1_Depth</vt:lpstr>
      <vt:lpstr>Office Theme</vt:lpstr>
      <vt:lpstr>e-prokurimi  MODULI  14 2024</vt:lpstr>
      <vt:lpstr>PowerPoint Presentation</vt:lpstr>
      <vt:lpstr>PowerPoint Presentation</vt:lpstr>
      <vt:lpstr>ADMINISTRIMI I LLOGARISË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SHTIMI I ZYRTAREVE  TJERE BRENDA AK-se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ZHVILLIMI I  PROCEDURËS SË  PROKURIMIT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INFORMATAT SQARUESE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HAPJA E  TENDERËVE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Sanije Kelmendi</cp:lastModifiedBy>
  <cp:revision>168</cp:revision>
  <dcterms:created xsi:type="dcterms:W3CDTF">2016-11-21T18:43:19Z</dcterms:created>
  <dcterms:modified xsi:type="dcterms:W3CDTF">2024-04-22T12:58:18Z</dcterms:modified>
</cp:coreProperties>
</file>