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handoutMasterIdLst>
    <p:handoutMasterId r:id="rId56"/>
  </p:handoutMasterIdLst>
  <p:sldIdLst>
    <p:sldId id="256" r:id="rId2"/>
    <p:sldId id="452" r:id="rId3"/>
    <p:sldId id="329" r:id="rId4"/>
    <p:sldId id="330" r:id="rId5"/>
    <p:sldId id="331" r:id="rId6"/>
    <p:sldId id="332" r:id="rId7"/>
    <p:sldId id="333" r:id="rId8"/>
    <p:sldId id="451" r:id="rId9"/>
    <p:sldId id="446" r:id="rId10"/>
    <p:sldId id="449" r:id="rId11"/>
    <p:sldId id="338" r:id="rId12"/>
    <p:sldId id="447" r:id="rId13"/>
    <p:sldId id="448" r:id="rId14"/>
    <p:sldId id="342" r:id="rId15"/>
    <p:sldId id="343" r:id="rId16"/>
    <p:sldId id="344" r:id="rId17"/>
    <p:sldId id="442" r:id="rId18"/>
    <p:sldId id="346" r:id="rId19"/>
    <p:sldId id="348" r:id="rId20"/>
    <p:sldId id="450" r:id="rId21"/>
    <p:sldId id="453" r:id="rId22"/>
    <p:sldId id="354" r:id="rId23"/>
    <p:sldId id="357" r:id="rId24"/>
    <p:sldId id="358" r:id="rId25"/>
    <p:sldId id="362" r:id="rId26"/>
    <p:sldId id="363" r:id="rId27"/>
    <p:sldId id="443" r:id="rId28"/>
    <p:sldId id="454" r:id="rId29"/>
    <p:sldId id="368" r:id="rId30"/>
    <p:sldId id="369" r:id="rId31"/>
    <p:sldId id="370" r:id="rId32"/>
    <p:sldId id="444" r:id="rId33"/>
    <p:sldId id="372" r:id="rId34"/>
    <p:sldId id="373" r:id="rId35"/>
    <p:sldId id="455" r:id="rId36"/>
    <p:sldId id="386" r:id="rId37"/>
    <p:sldId id="389" r:id="rId38"/>
    <p:sldId id="390" r:id="rId39"/>
    <p:sldId id="400" r:id="rId40"/>
    <p:sldId id="403" r:id="rId41"/>
    <p:sldId id="404" r:id="rId42"/>
    <p:sldId id="405" r:id="rId43"/>
    <p:sldId id="406" r:id="rId44"/>
    <p:sldId id="410" r:id="rId45"/>
    <p:sldId id="412" r:id="rId46"/>
    <p:sldId id="456" r:id="rId47"/>
    <p:sldId id="457" r:id="rId48"/>
    <p:sldId id="428" r:id="rId49"/>
    <p:sldId id="430" r:id="rId50"/>
    <p:sldId id="431" r:id="rId51"/>
    <p:sldId id="432" r:id="rId52"/>
    <p:sldId id="458" r:id="rId53"/>
    <p:sldId id="439" r:id="rId54"/>
  </p:sldIdLst>
  <p:sldSz cx="9144000" cy="6858000" type="screen4x3"/>
  <p:notesSz cx="6881813" cy="92964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9B9"/>
    <a:srgbClr val="FF9393"/>
    <a:srgbClr val="FFCC00"/>
    <a:srgbClr val="FF9900"/>
    <a:srgbClr val="3399FF"/>
    <a:srgbClr val="6699FF"/>
    <a:srgbClr val="59D8D5"/>
    <a:srgbClr val="E5F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63" autoAdjust="0"/>
    <p:restoredTop sz="94993" autoAdjust="0"/>
  </p:normalViewPr>
  <p:slideViewPr>
    <p:cSldViewPr>
      <p:cViewPr varScale="1">
        <p:scale>
          <a:sx n="116" d="100"/>
          <a:sy n="116" d="100"/>
        </p:scale>
        <p:origin x="151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2536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94BA93-A91B-44B4-820F-25170C436612}" type="doc">
      <dgm:prSet loTypeId="urn:microsoft.com/office/officeart/2005/8/layout/cycle1" loCatId="cycle" qsTypeId="urn:microsoft.com/office/officeart/2005/8/quickstyle/simple5" qsCatId="simple" csTypeId="urn:microsoft.com/office/officeart/2005/8/colors/accent1_2" csCatId="accent1" phldr="1"/>
      <dgm:spPr/>
      <dgm:t>
        <a:bodyPr/>
        <a:lstStyle/>
        <a:p>
          <a:endParaRPr lang="en-GB"/>
        </a:p>
      </dgm:t>
    </dgm:pt>
    <dgm:pt modelId="{AC8F8CB2-539D-4F28-9E6D-131474800816}">
      <dgm:prSet phldrT="[Text]" custT="1"/>
      <dgm:spPr/>
      <dgm:t>
        <a:bodyPr/>
        <a:lstStyle/>
        <a:p>
          <a:r>
            <a:rPr lang="sq-AL" sz="1600" b="1" kern="1200" noProof="0" dirty="0">
              <a:latin typeface="Trebuchet MS" pitchFamily="34" charset="0"/>
              <a:ea typeface="+mn-ea"/>
              <a:cs typeface="Arial" charset="0"/>
            </a:rPr>
            <a:t>Identifikimi</a:t>
          </a:r>
        </a:p>
      </dgm:t>
    </dgm:pt>
    <dgm:pt modelId="{18C6B9CE-5953-49E8-8BD2-026BF5B6C4F8}" type="parTrans" cxnId="{D462AC6D-2D56-4CA9-8CA5-B236ACA94FB6}">
      <dgm:prSet/>
      <dgm:spPr/>
      <dgm:t>
        <a:bodyPr/>
        <a:lstStyle/>
        <a:p>
          <a:endParaRPr lang="en-GB"/>
        </a:p>
      </dgm:t>
    </dgm:pt>
    <dgm:pt modelId="{470200A8-3041-4EC7-AF3D-16AC05CEC737}" type="sibTrans" cxnId="{D462AC6D-2D56-4CA9-8CA5-B236ACA94FB6}">
      <dgm:prSet/>
      <dgm:spPr/>
      <dgm:t>
        <a:bodyPr/>
        <a:lstStyle/>
        <a:p>
          <a:endParaRPr lang="en-GB"/>
        </a:p>
      </dgm:t>
    </dgm:pt>
    <dgm:pt modelId="{A0D5FEDE-ACAD-49EE-BEAC-5D6E1D785AED}">
      <dgm:prSet phldrT="[Text]" custT="1"/>
      <dgm:spPr/>
      <dgm:t>
        <a:bodyPr/>
        <a:lstStyle/>
        <a:p>
          <a:r>
            <a:rPr lang="sq-AL" sz="1600" b="1" kern="1200" noProof="0" dirty="0">
              <a:latin typeface="Trebuchet MS" pitchFamily="34" charset="0"/>
              <a:ea typeface="+mn-ea"/>
              <a:cs typeface="Arial" charset="0"/>
            </a:rPr>
            <a:t>Përgatitja e Projektit</a:t>
          </a:r>
        </a:p>
      </dgm:t>
    </dgm:pt>
    <dgm:pt modelId="{401DDC2E-286A-490D-9CE1-0A2BC523CB27}" type="parTrans" cxnId="{92B2F7DF-C19D-4CFC-99C9-460E00A8A23B}">
      <dgm:prSet/>
      <dgm:spPr/>
      <dgm:t>
        <a:bodyPr/>
        <a:lstStyle/>
        <a:p>
          <a:endParaRPr lang="en-GB"/>
        </a:p>
      </dgm:t>
    </dgm:pt>
    <dgm:pt modelId="{C6011175-C519-4708-9D9A-F55FC0BB340F}" type="sibTrans" cxnId="{92B2F7DF-C19D-4CFC-99C9-460E00A8A23B}">
      <dgm:prSet/>
      <dgm:spPr/>
      <dgm:t>
        <a:bodyPr/>
        <a:lstStyle/>
        <a:p>
          <a:endParaRPr lang="en-GB"/>
        </a:p>
      </dgm:t>
    </dgm:pt>
    <dgm:pt modelId="{0F5A9128-63C6-4B4C-8AEF-A27C9DCFF3F2}">
      <dgm:prSet phldrT="[Text]" custT="1"/>
      <dgm:spPr/>
      <dgm:t>
        <a:bodyPr/>
        <a:lstStyle/>
        <a:p>
          <a:r>
            <a:rPr lang="sq-AL" sz="1600" b="1" kern="1200" noProof="0" dirty="0">
              <a:latin typeface="Trebuchet MS" pitchFamily="34" charset="0"/>
              <a:ea typeface="+mn-ea"/>
              <a:cs typeface="Arial" charset="0"/>
            </a:rPr>
            <a:t>Vlerësimi </a:t>
          </a:r>
          <a:r>
            <a:rPr lang="en-US" sz="1600" b="1" kern="1200" noProof="0" dirty="0" err="1">
              <a:latin typeface="Trebuchet MS" pitchFamily="34" charset="0"/>
              <a:ea typeface="+mn-ea"/>
              <a:cs typeface="Arial" charset="0"/>
            </a:rPr>
            <a:t>i</a:t>
          </a:r>
          <a:r>
            <a:rPr lang="sq-AL" sz="1600" b="1" kern="1200" noProof="0" dirty="0">
              <a:latin typeface="Trebuchet MS" pitchFamily="34" charset="0"/>
              <a:ea typeface="+mn-ea"/>
              <a:cs typeface="Arial" charset="0"/>
            </a:rPr>
            <a:t> Projektit</a:t>
          </a:r>
        </a:p>
      </dgm:t>
    </dgm:pt>
    <dgm:pt modelId="{74053A85-4D4F-4CE4-B9A5-0FF6CC5D6AB6}" type="parTrans" cxnId="{41BDE970-CBA1-4E8A-A5BB-8903C3F524C1}">
      <dgm:prSet/>
      <dgm:spPr/>
      <dgm:t>
        <a:bodyPr/>
        <a:lstStyle/>
        <a:p>
          <a:endParaRPr lang="en-GB"/>
        </a:p>
      </dgm:t>
    </dgm:pt>
    <dgm:pt modelId="{6675253C-DBEE-44FA-A411-50CF1BA5493F}" type="sibTrans" cxnId="{41BDE970-CBA1-4E8A-A5BB-8903C3F524C1}">
      <dgm:prSet/>
      <dgm:spPr/>
      <dgm:t>
        <a:bodyPr/>
        <a:lstStyle/>
        <a:p>
          <a:endParaRPr lang="en-GB"/>
        </a:p>
      </dgm:t>
    </dgm:pt>
    <dgm:pt modelId="{30431E15-68ED-4E8A-A0D7-7F14AAE9A5FE}">
      <dgm:prSet phldrT="[Text]" custT="1"/>
      <dgm:spPr/>
      <dgm:t>
        <a:bodyPr/>
        <a:lstStyle/>
        <a:p>
          <a:r>
            <a:rPr lang="sq-AL" sz="1600" b="1" kern="1200" noProof="0" dirty="0">
              <a:latin typeface="Trebuchet MS" pitchFamily="34" charset="0"/>
              <a:ea typeface="+mn-ea"/>
              <a:cs typeface="Arial" charset="0"/>
            </a:rPr>
            <a:t>Marrëveshja për Negocim dhe Kredi</a:t>
          </a:r>
        </a:p>
      </dgm:t>
    </dgm:pt>
    <dgm:pt modelId="{CDFEC206-5E38-4BF6-9FB3-5BDD6546AA43}" type="parTrans" cxnId="{F647FA9E-95F5-4BE5-8E38-2A9402544E31}">
      <dgm:prSet/>
      <dgm:spPr/>
      <dgm:t>
        <a:bodyPr/>
        <a:lstStyle/>
        <a:p>
          <a:endParaRPr lang="en-GB"/>
        </a:p>
      </dgm:t>
    </dgm:pt>
    <dgm:pt modelId="{EE2CB0A5-E24E-4A7F-8F3B-0C897051BEA7}" type="sibTrans" cxnId="{F647FA9E-95F5-4BE5-8E38-2A9402544E31}">
      <dgm:prSet/>
      <dgm:spPr/>
      <dgm:t>
        <a:bodyPr/>
        <a:lstStyle/>
        <a:p>
          <a:endParaRPr lang="en-GB"/>
        </a:p>
      </dgm:t>
    </dgm:pt>
    <dgm:pt modelId="{FE47E3B0-CA9A-4695-86F9-04B0E892D7AC}">
      <dgm:prSet phldrT="[Text]" custT="1"/>
      <dgm:spPr/>
      <dgm:t>
        <a:bodyPr/>
        <a:lstStyle/>
        <a:p>
          <a:r>
            <a:rPr lang="sq-AL" sz="1600" b="1" kern="1200" noProof="0" dirty="0">
              <a:latin typeface="Trebuchet MS" pitchFamily="34" charset="0"/>
              <a:ea typeface="+mn-ea"/>
              <a:cs typeface="Arial" charset="0"/>
            </a:rPr>
            <a:t>Zbatimi i projektit </a:t>
          </a:r>
        </a:p>
      </dgm:t>
    </dgm:pt>
    <dgm:pt modelId="{B14A1B28-8D2C-4DD4-9B2B-CC196FA8F232}" type="parTrans" cxnId="{8C86702C-6504-4C93-B3AB-BA10406A3EDF}">
      <dgm:prSet/>
      <dgm:spPr/>
      <dgm:t>
        <a:bodyPr/>
        <a:lstStyle/>
        <a:p>
          <a:endParaRPr lang="en-GB"/>
        </a:p>
      </dgm:t>
    </dgm:pt>
    <dgm:pt modelId="{ADF6EE7E-5479-4B5A-BD83-98FA04D54B31}" type="sibTrans" cxnId="{8C86702C-6504-4C93-B3AB-BA10406A3EDF}">
      <dgm:prSet/>
      <dgm:spPr/>
      <dgm:t>
        <a:bodyPr/>
        <a:lstStyle/>
        <a:p>
          <a:endParaRPr lang="en-GB"/>
        </a:p>
      </dgm:t>
    </dgm:pt>
    <dgm:pt modelId="{907F7144-7987-4FCF-ACB9-BE0581384DBA}">
      <dgm:prSet phldrT="[Text]" custT="1"/>
      <dgm:spPr/>
      <dgm:t>
        <a:bodyPr/>
        <a:lstStyle/>
        <a:p>
          <a:r>
            <a:rPr lang="sq-AL" sz="1600" b="1" kern="1200" noProof="0" dirty="0">
              <a:latin typeface="Trebuchet MS" pitchFamily="34" charset="0"/>
              <a:ea typeface="+mn-ea"/>
              <a:cs typeface="Arial" charset="0"/>
            </a:rPr>
            <a:t>Monitorimi &amp; Rishikimi</a:t>
          </a:r>
        </a:p>
      </dgm:t>
    </dgm:pt>
    <dgm:pt modelId="{5B793F98-FCF1-49BB-A175-FD538D865AE9}" type="parTrans" cxnId="{889015AB-9461-4893-9AC4-8899579CD845}">
      <dgm:prSet/>
      <dgm:spPr/>
      <dgm:t>
        <a:bodyPr/>
        <a:lstStyle/>
        <a:p>
          <a:endParaRPr lang="en-GB"/>
        </a:p>
      </dgm:t>
    </dgm:pt>
    <dgm:pt modelId="{2F94230A-F45F-4C7B-9BD6-E241D7F894DC}" type="sibTrans" cxnId="{889015AB-9461-4893-9AC4-8899579CD845}">
      <dgm:prSet/>
      <dgm:spPr/>
      <dgm:t>
        <a:bodyPr/>
        <a:lstStyle/>
        <a:p>
          <a:endParaRPr lang="en-GB"/>
        </a:p>
      </dgm:t>
    </dgm:pt>
    <dgm:pt modelId="{A188E204-5117-4BF6-BFFD-4F10599C98DE}" type="pres">
      <dgm:prSet presAssocID="{6094BA93-A91B-44B4-820F-25170C436612}" presName="cycle" presStyleCnt="0">
        <dgm:presLayoutVars>
          <dgm:dir/>
          <dgm:resizeHandles val="exact"/>
        </dgm:presLayoutVars>
      </dgm:prSet>
      <dgm:spPr/>
      <dgm:t>
        <a:bodyPr/>
        <a:lstStyle/>
        <a:p>
          <a:endParaRPr lang="sq-AL"/>
        </a:p>
      </dgm:t>
    </dgm:pt>
    <dgm:pt modelId="{DD5C914C-EB1C-46A8-9C1C-B35CD9F1A9A8}" type="pres">
      <dgm:prSet presAssocID="{AC8F8CB2-539D-4F28-9E6D-131474800816}" presName="dummy" presStyleCnt="0"/>
      <dgm:spPr/>
    </dgm:pt>
    <dgm:pt modelId="{C0595495-4005-42C5-98B3-CD0CA7FB62CE}" type="pres">
      <dgm:prSet presAssocID="{AC8F8CB2-539D-4F28-9E6D-131474800816}" presName="node" presStyleLbl="revTx" presStyleIdx="0" presStyleCnt="6" custScaleX="143673" custScaleY="74887" custRadScaleRad="101430" custRadScaleInc="17555">
        <dgm:presLayoutVars>
          <dgm:bulletEnabled val="1"/>
        </dgm:presLayoutVars>
      </dgm:prSet>
      <dgm:spPr/>
      <dgm:t>
        <a:bodyPr/>
        <a:lstStyle/>
        <a:p>
          <a:endParaRPr lang="sq-AL"/>
        </a:p>
      </dgm:t>
    </dgm:pt>
    <dgm:pt modelId="{9AC7FA8C-78FE-439C-9D41-E17276458413}" type="pres">
      <dgm:prSet presAssocID="{470200A8-3041-4EC7-AF3D-16AC05CEC737}" presName="sibTrans" presStyleLbl="node1" presStyleIdx="0" presStyleCnt="6"/>
      <dgm:spPr/>
      <dgm:t>
        <a:bodyPr/>
        <a:lstStyle/>
        <a:p>
          <a:endParaRPr lang="sq-AL"/>
        </a:p>
      </dgm:t>
    </dgm:pt>
    <dgm:pt modelId="{56C52629-CAEA-4771-AE2C-857DB3CF0496}" type="pres">
      <dgm:prSet presAssocID="{A0D5FEDE-ACAD-49EE-BEAC-5D6E1D785AED}" presName="dummy" presStyleCnt="0"/>
      <dgm:spPr/>
    </dgm:pt>
    <dgm:pt modelId="{A3E359ED-BF01-4D07-AB45-1211704F9C08}" type="pres">
      <dgm:prSet presAssocID="{A0D5FEDE-ACAD-49EE-BEAC-5D6E1D785AED}" presName="node" presStyleLbl="revTx" presStyleIdx="1" presStyleCnt="6" custScaleX="145764">
        <dgm:presLayoutVars>
          <dgm:bulletEnabled val="1"/>
        </dgm:presLayoutVars>
      </dgm:prSet>
      <dgm:spPr/>
      <dgm:t>
        <a:bodyPr/>
        <a:lstStyle/>
        <a:p>
          <a:endParaRPr lang="sq-AL"/>
        </a:p>
      </dgm:t>
    </dgm:pt>
    <dgm:pt modelId="{554730BA-EC14-4BCF-8B13-CD931BB1BE9B}" type="pres">
      <dgm:prSet presAssocID="{C6011175-C519-4708-9D9A-F55FC0BB340F}" presName="sibTrans" presStyleLbl="node1" presStyleIdx="1" presStyleCnt="6"/>
      <dgm:spPr/>
      <dgm:t>
        <a:bodyPr/>
        <a:lstStyle/>
        <a:p>
          <a:endParaRPr lang="sq-AL"/>
        </a:p>
      </dgm:t>
    </dgm:pt>
    <dgm:pt modelId="{18021A85-CE3E-4F34-B255-CA42A4E21DBC}" type="pres">
      <dgm:prSet presAssocID="{0F5A9128-63C6-4B4C-8AEF-A27C9DCFF3F2}" presName="dummy" presStyleCnt="0"/>
      <dgm:spPr/>
    </dgm:pt>
    <dgm:pt modelId="{05F265C6-0B55-41EC-AD47-6F79B497EFA2}" type="pres">
      <dgm:prSet presAssocID="{0F5A9128-63C6-4B4C-8AEF-A27C9DCFF3F2}" presName="node" presStyleLbl="revTx" presStyleIdx="2" presStyleCnt="6" custScaleX="118062" custRadScaleRad="108046" custRadScaleInc="-16864">
        <dgm:presLayoutVars>
          <dgm:bulletEnabled val="1"/>
        </dgm:presLayoutVars>
      </dgm:prSet>
      <dgm:spPr/>
      <dgm:t>
        <a:bodyPr/>
        <a:lstStyle/>
        <a:p>
          <a:endParaRPr lang="sq-AL"/>
        </a:p>
      </dgm:t>
    </dgm:pt>
    <dgm:pt modelId="{CDB40D64-E404-47FF-8FCA-FEFEF95DFFD8}" type="pres">
      <dgm:prSet presAssocID="{6675253C-DBEE-44FA-A411-50CF1BA5493F}" presName="sibTrans" presStyleLbl="node1" presStyleIdx="2" presStyleCnt="6"/>
      <dgm:spPr/>
      <dgm:t>
        <a:bodyPr/>
        <a:lstStyle/>
        <a:p>
          <a:endParaRPr lang="sq-AL"/>
        </a:p>
      </dgm:t>
    </dgm:pt>
    <dgm:pt modelId="{CBF03336-786A-4235-B950-7725F8AB6FF3}" type="pres">
      <dgm:prSet presAssocID="{30431E15-68ED-4E8A-A0D7-7F14AAE9A5FE}" presName="dummy" presStyleCnt="0"/>
      <dgm:spPr/>
    </dgm:pt>
    <dgm:pt modelId="{24A4F2DE-7C25-434C-BD96-88D49216697F}" type="pres">
      <dgm:prSet presAssocID="{30431E15-68ED-4E8A-A0D7-7F14AAE9A5FE}" presName="node" presStyleLbl="revTx" presStyleIdx="3" presStyleCnt="6" custScaleX="132580">
        <dgm:presLayoutVars>
          <dgm:bulletEnabled val="1"/>
        </dgm:presLayoutVars>
      </dgm:prSet>
      <dgm:spPr/>
      <dgm:t>
        <a:bodyPr/>
        <a:lstStyle/>
        <a:p>
          <a:endParaRPr lang="sq-AL"/>
        </a:p>
      </dgm:t>
    </dgm:pt>
    <dgm:pt modelId="{CA78A1ED-8929-4F23-AB27-B869B8CD46F1}" type="pres">
      <dgm:prSet presAssocID="{EE2CB0A5-E24E-4A7F-8F3B-0C897051BEA7}" presName="sibTrans" presStyleLbl="node1" presStyleIdx="3" presStyleCnt="6"/>
      <dgm:spPr/>
      <dgm:t>
        <a:bodyPr/>
        <a:lstStyle/>
        <a:p>
          <a:endParaRPr lang="sq-AL"/>
        </a:p>
      </dgm:t>
    </dgm:pt>
    <dgm:pt modelId="{0562DE67-0FA0-4324-B257-7E3570C38CA9}" type="pres">
      <dgm:prSet presAssocID="{FE47E3B0-CA9A-4695-86F9-04B0E892D7AC}" presName="dummy" presStyleCnt="0"/>
      <dgm:spPr/>
    </dgm:pt>
    <dgm:pt modelId="{DD6ECE71-F0A4-48CA-BA5A-22DAAD59C385}" type="pres">
      <dgm:prSet presAssocID="{FE47E3B0-CA9A-4695-86F9-04B0E892D7AC}" presName="node" presStyleLbl="revTx" presStyleIdx="4" presStyleCnt="6" custScaleX="212344">
        <dgm:presLayoutVars>
          <dgm:bulletEnabled val="1"/>
        </dgm:presLayoutVars>
      </dgm:prSet>
      <dgm:spPr/>
      <dgm:t>
        <a:bodyPr/>
        <a:lstStyle/>
        <a:p>
          <a:endParaRPr lang="sq-AL"/>
        </a:p>
      </dgm:t>
    </dgm:pt>
    <dgm:pt modelId="{A97DB7EA-043B-46CB-AC06-6240ED477A3A}" type="pres">
      <dgm:prSet presAssocID="{ADF6EE7E-5479-4B5A-BD83-98FA04D54B31}" presName="sibTrans" presStyleLbl="node1" presStyleIdx="4" presStyleCnt="6"/>
      <dgm:spPr/>
      <dgm:t>
        <a:bodyPr/>
        <a:lstStyle/>
        <a:p>
          <a:endParaRPr lang="sq-AL"/>
        </a:p>
      </dgm:t>
    </dgm:pt>
    <dgm:pt modelId="{AF8089C4-AC31-48C5-ABFC-09DCD455937B}" type="pres">
      <dgm:prSet presAssocID="{907F7144-7987-4FCF-ACB9-BE0581384DBA}" presName="dummy" presStyleCnt="0"/>
      <dgm:spPr/>
    </dgm:pt>
    <dgm:pt modelId="{51D52931-8043-4570-8843-371CFFB17756}" type="pres">
      <dgm:prSet presAssocID="{907F7144-7987-4FCF-ACB9-BE0581384DBA}" presName="node" presStyleLbl="revTx" presStyleIdx="5" presStyleCnt="6" custScaleX="153864">
        <dgm:presLayoutVars>
          <dgm:bulletEnabled val="1"/>
        </dgm:presLayoutVars>
      </dgm:prSet>
      <dgm:spPr/>
      <dgm:t>
        <a:bodyPr/>
        <a:lstStyle/>
        <a:p>
          <a:endParaRPr lang="sq-AL"/>
        </a:p>
      </dgm:t>
    </dgm:pt>
    <dgm:pt modelId="{3063A777-B14C-4C13-B972-D22125A6BB87}" type="pres">
      <dgm:prSet presAssocID="{2F94230A-F45F-4C7B-9BD6-E241D7F894DC}" presName="sibTrans" presStyleLbl="node1" presStyleIdx="5" presStyleCnt="6"/>
      <dgm:spPr/>
      <dgm:t>
        <a:bodyPr/>
        <a:lstStyle/>
        <a:p>
          <a:endParaRPr lang="sq-AL"/>
        </a:p>
      </dgm:t>
    </dgm:pt>
  </dgm:ptLst>
  <dgm:cxnLst>
    <dgm:cxn modelId="{E0580EDF-8C8C-43E7-9721-74816BCB6DB1}" type="presOf" srcId="{6675253C-DBEE-44FA-A411-50CF1BA5493F}" destId="{CDB40D64-E404-47FF-8FCA-FEFEF95DFFD8}" srcOrd="0" destOrd="0" presId="urn:microsoft.com/office/officeart/2005/8/layout/cycle1"/>
    <dgm:cxn modelId="{889015AB-9461-4893-9AC4-8899579CD845}" srcId="{6094BA93-A91B-44B4-820F-25170C436612}" destId="{907F7144-7987-4FCF-ACB9-BE0581384DBA}" srcOrd="5" destOrd="0" parTransId="{5B793F98-FCF1-49BB-A175-FD538D865AE9}" sibTransId="{2F94230A-F45F-4C7B-9BD6-E241D7F894DC}"/>
    <dgm:cxn modelId="{92B2F7DF-C19D-4CFC-99C9-460E00A8A23B}" srcId="{6094BA93-A91B-44B4-820F-25170C436612}" destId="{A0D5FEDE-ACAD-49EE-BEAC-5D6E1D785AED}" srcOrd="1" destOrd="0" parTransId="{401DDC2E-286A-490D-9CE1-0A2BC523CB27}" sibTransId="{C6011175-C519-4708-9D9A-F55FC0BB340F}"/>
    <dgm:cxn modelId="{8D296205-2D42-4699-8F5E-43926B0E82C7}" type="presOf" srcId="{EE2CB0A5-E24E-4A7F-8F3B-0C897051BEA7}" destId="{CA78A1ED-8929-4F23-AB27-B869B8CD46F1}" srcOrd="0" destOrd="0" presId="urn:microsoft.com/office/officeart/2005/8/layout/cycle1"/>
    <dgm:cxn modelId="{D462AC6D-2D56-4CA9-8CA5-B236ACA94FB6}" srcId="{6094BA93-A91B-44B4-820F-25170C436612}" destId="{AC8F8CB2-539D-4F28-9E6D-131474800816}" srcOrd="0" destOrd="0" parTransId="{18C6B9CE-5953-49E8-8BD2-026BF5B6C4F8}" sibTransId="{470200A8-3041-4EC7-AF3D-16AC05CEC737}"/>
    <dgm:cxn modelId="{FC012D05-F0B8-435A-84E3-0A7F57199304}" type="presOf" srcId="{AC8F8CB2-539D-4F28-9E6D-131474800816}" destId="{C0595495-4005-42C5-98B3-CD0CA7FB62CE}" srcOrd="0" destOrd="0" presId="urn:microsoft.com/office/officeart/2005/8/layout/cycle1"/>
    <dgm:cxn modelId="{8C86702C-6504-4C93-B3AB-BA10406A3EDF}" srcId="{6094BA93-A91B-44B4-820F-25170C436612}" destId="{FE47E3B0-CA9A-4695-86F9-04B0E892D7AC}" srcOrd="4" destOrd="0" parTransId="{B14A1B28-8D2C-4DD4-9B2B-CC196FA8F232}" sibTransId="{ADF6EE7E-5479-4B5A-BD83-98FA04D54B31}"/>
    <dgm:cxn modelId="{41BDE970-CBA1-4E8A-A5BB-8903C3F524C1}" srcId="{6094BA93-A91B-44B4-820F-25170C436612}" destId="{0F5A9128-63C6-4B4C-8AEF-A27C9DCFF3F2}" srcOrd="2" destOrd="0" parTransId="{74053A85-4D4F-4CE4-B9A5-0FF6CC5D6AB6}" sibTransId="{6675253C-DBEE-44FA-A411-50CF1BA5493F}"/>
    <dgm:cxn modelId="{6F770F6E-5459-4AD8-9D90-18BDD78FCA41}" type="presOf" srcId="{A0D5FEDE-ACAD-49EE-BEAC-5D6E1D785AED}" destId="{A3E359ED-BF01-4D07-AB45-1211704F9C08}" srcOrd="0" destOrd="0" presId="urn:microsoft.com/office/officeart/2005/8/layout/cycle1"/>
    <dgm:cxn modelId="{2D8834E9-F5B9-455A-8DA7-BA6718640AB1}" type="presOf" srcId="{ADF6EE7E-5479-4B5A-BD83-98FA04D54B31}" destId="{A97DB7EA-043B-46CB-AC06-6240ED477A3A}" srcOrd="0" destOrd="0" presId="urn:microsoft.com/office/officeart/2005/8/layout/cycle1"/>
    <dgm:cxn modelId="{205C819E-D110-41D4-97AF-AC9E2093A3E9}" type="presOf" srcId="{907F7144-7987-4FCF-ACB9-BE0581384DBA}" destId="{51D52931-8043-4570-8843-371CFFB17756}" srcOrd="0" destOrd="0" presId="urn:microsoft.com/office/officeart/2005/8/layout/cycle1"/>
    <dgm:cxn modelId="{09B0E639-AABE-45ED-83E8-8C77F43D42F7}" type="presOf" srcId="{30431E15-68ED-4E8A-A0D7-7F14AAE9A5FE}" destId="{24A4F2DE-7C25-434C-BD96-88D49216697F}" srcOrd="0" destOrd="0" presId="urn:microsoft.com/office/officeart/2005/8/layout/cycle1"/>
    <dgm:cxn modelId="{BC46FDF2-8A61-417D-9B52-A4571B07A7FF}" type="presOf" srcId="{6094BA93-A91B-44B4-820F-25170C436612}" destId="{A188E204-5117-4BF6-BFFD-4F10599C98DE}" srcOrd="0" destOrd="0" presId="urn:microsoft.com/office/officeart/2005/8/layout/cycle1"/>
    <dgm:cxn modelId="{C01555DD-927F-4DC5-83D5-30FBD25E0560}" type="presOf" srcId="{0F5A9128-63C6-4B4C-8AEF-A27C9DCFF3F2}" destId="{05F265C6-0B55-41EC-AD47-6F79B497EFA2}" srcOrd="0" destOrd="0" presId="urn:microsoft.com/office/officeart/2005/8/layout/cycle1"/>
    <dgm:cxn modelId="{FBF37B94-E2A5-4D04-9D59-B63CD47A6E8E}" type="presOf" srcId="{470200A8-3041-4EC7-AF3D-16AC05CEC737}" destId="{9AC7FA8C-78FE-439C-9D41-E17276458413}" srcOrd="0" destOrd="0" presId="urn:microsoft.com/office/officeart/2005/8/layout/cycle1"/>
    <dgm:cxn modelId="{C6AFE9DB-D2B2-4BD4-A311-26BC40E518DE}" type="presOf" srcId="{FE47E3B0-CA9A-4695-86F9-04B0E892D7AC}" destId="{DD6ECE71-F0A4-48CA-BA5A-22DAAD59C385}" srcOrd="0" destOrd="0" presId="urn:microsoft.com/office/officeart/2005/8/layout/cycle1"/>
    <dgm:cxn modelId="{B305AF1F-1A6E-4870-868D-C51B993F2F4D}" type="presOf" srcId="{2F94230A-F45F-4C7B-9BD6-E241D7F894DC}" destId="{3063A777-B14C-4C13-B972-D22125A6BB87}" srcOrd="0" destOrd="0" presId="urn:microsoft.com/office/officeart/2005/8/layout/cycle1"/>
    <dgm:cxn modelId="{F647FA9E-95F5-4BE5-8E38-2A9402544E31}" srcId="{6094BA93-A91B-44B4-820F-25170C436612}" destId="{30431E15-68ED-4E8A-A0D7-7F14AAE9A5FE}" srcOrd="3" destOrd="0" parTransId="{CDFEC206-5E38-4BF6-9FB3-5BDD6546AA43}" sibTransId="{EE2CB0A5-E24E-4A7F-8F3B-0C897051BEA7}"/>
    <dgm:cxn modelId="{F9FBFA6D-D3E1-4CC4-9E92-C842F7C38838}" type="presOf" srcId="{C6011175-C519-4708-9D9A-F55FC0BB340F}" destId="{554730BA-EC14-4BCF-8B13-CD931BB1BE9B}" srcOrd="0" destOrd="0" presId="urn:microsoft.com/office/officeart/2005/8/layout/cycle1"/>
    <dgm:cxn modelId="{20FE4A25-E522-496D-ACA3-560CC69FE002}" type="presParOf" srcId="{A188E204-5117-4BF6-BFFD-4F10599C98DE}" destId="{DD5C914C-EB1C-46A8-9C1C-B35CD9F1A9A8}" srcOrd="0" destOrd="0" presId="urn:microsoft.com/office/officeart/2005/8/layout/cycle1"/>
    <dgm:cxn modelId="{DBBD78D1-FECA-431A-A756-A38C3C04E945}" type="presParOf" srcId="{A188E204-5117-4BF6-BFFD-4F10599C98DE}" destId="{C0595495-4005-42C5-98B3-CD0CA7FB62CE}" srcOrd="1" destOrd="0" presId="urn:microsoft.com/office/officeart/2005/8/layout/cycle1"/>
    <dgm:cxn modelId="{E8D1665C-05E7-4AA7-9F79-2F5E9A735976}" type="presParOf" srcId="{A188E204-5117-4BF6-BFFD-4F10599C98DE}" destId="{9AC7FA8C-78FE-439C-9D41-E17276458413}" srcOrd="2" destOrd="0" presId="urn:microsoft.com/office/officeart/2005/8/layout/cycle1"/>
    <dgm:cxn modelId="{7AD17694-16AD-4669-806E-DE21ED8C65BB}" type="presParOf" srcId="{A188E204-5117-4BF6-BFFD-4F10599C98DE}" destId="{56C52629-CAEA-4771-AE2C-857DB3CF0496}" srcOrd="3" destOrd="0" presId="urn:microsoft.com/office/officeart/2005/8/layout/cycle1"/>
    <dgm:cxn modelId="{23E74DC1-CBC2-46B5-A0BE-092A846A922B}" type="presParOf" srcId="{A188E204-5117-4BF6-BFFD-4F10599C98DE}" destId="{A3E359ED-BF01-4D07-AB45-1211704F9C08}" srcOrd="4" destOrd="0" presId="urn:microsoft.com/office/officeart/2005/8/layout/cycle1"/>
    <dgm:cxn modelId="{9CE47CD1-F0A2-40CF-8AF0-07E701FF0511}" type="presParOf" srcId="{A188E204-5117-4BF6-BFFD-4F10599C98DE}" destId="{554730BA-EC14-4BCF-8B13-CD931BB1BE9B}" srcOrd="5" destOrd="0" presId="urn:microsoft.com/office/officeart/2005/8/layout/cycle1"/>
    <dgm:cxn modelId="{046101F6-DD8E-4F37-B5E1-93A4EECE7397}" type="presParOf" srcId="{A188E204-5117-4BF6-BFFD-4F10599C98DE}" destId="{18021A85-CE3E-4F34-B255-CA42A4E21DBC}" srcOrd="6" destOrd="0" presId="urn:microsoft.com/office/officeart/2005/8/layout/cycle1"/>
    <dgm:cxn modelId="{369C609D-A735-4DC8-B724-9B46ABFAAAAA}" type="presParOf" srcId="{A188E204-5117-4BF6-BFFD-4F10599C98DE}" destId="{05F265C6-0B55-41EC-AD47-6F79B497EFA2}" srcOrd="7" destOrd="0" presId="urn:microsoft.com/office/officeart/2005/8/layout/cycle1"/>
    <dgm:cxn modelId="{B1246F49-092C-4415-A4E3-456CE9D25A48}" type="presParOf" srcId="{A188E204-5117-4BF6-BFFD-4F10599C98DE}" destId="{CDB40D64-E404-47FF-8FCA-FEFEF95DFFD8}" srcOrd="8" destOrd="0" presId="urn:microsoft.com/office/officeart/2005/8/layout/cycle1"/>
    <dgm:cxn modelId="{03018437-3E72-4A15-88D4-255BDA134D8A}" type="presParOf" srcId="{A188E204-5117-4BF6-BFFD-4F10599C98DE}" destId="{CBF03336-786A-4235-B950-7725F8AB6FF3}" srcOrd="9" destOrd="0" presId="urn:microsoft.com/office/officeart/2005/8/layout/cycle1"/>
    <dgm:cxn modelId="{95836EE8-97DD-4C06-87B2-D225B7750C63}" type="presParOf" srcId="{A188E204-5117-4BF6-BFFD-4F10599C98DE}" destId="{24A4F2DE-7C25-434C-BD96-88D49216697F}" srcOrd="10" destOrd="0" presId="urn:microsoft.com/office/officeart/2005/8/layout/cycle1"/>
    <dgm:cxn modelId="{D9B42DAD-32E6-4E1F-A35D-1E936C66E0BC}" type="presParOf" srcId="{A188E204-5117-4BF6-BFFD-4F10599C98DE}" destId="{CA78A1ED-8929-4F23-AB27-B869B8CD46F1}" srcOrd="11" destOrd="0" presId="urn:microsoft.com/office/officeart/2005/8/layout/cycle1"/>
    <dgm:cxn modelId="{17A66D14-5F91-45C5-A1A6-E43CCED5E685}" type="presParOf" srcId="{A188E204-5117-4BF6-BFFD-4F10599C98DE}" destId="{0562DE67-0FA0-4324-B257-7E3570C38CA9}" srcOrd="12" destOrd="0" presId="urn:microsoft.com/office/officeart/2005/8/layout/cycle1"/>
    <dgm:cxn modelId="{B83B9C9E-99E7-4466-B3EE-91CF1D32AD6E}" type="presParOf" srcId="{A188E204-5117-4BF6-BFFD-4F10599C98DE}" destId="{DD6ECE71-F0A4-48CA-BA5A-22DAAD59C385}" srcOrd="13" destOrd="0" presId="urn:microsoft.com/office/officeart/2005/8/layout/cycle1"/>
    <dgm:cxn modelId="{82AEEAA5-797F-4485-9763-69C4C8351A46}" type="presParOf" srcId="{A188E204-5117-4BF6-BFFD-4F10599C98DE}" destId="{A97DB7EA-043B-46CB-AC06-6240ED477A3A}" srcOrd="14" destOrd="0" presId="urn:microsoft.com/office/officeart/2005/8/layout/cycle1"/>
    <dgm:cxn modelId="{4B060E23-CAA6-44B0-A335-9ACA64B8EEE9}" type="presParOf" srcId="{A188E204-5117-4BF6-BFFD-4F10599C98DE}" destId="{AF8089C4-AC31-48C5-ABFC-09DCD455937B}" srcOrd="15" destOrd="0" presId="urn:microsoft.com/office/officeart/2005/8/layout/cycle1"/>
    <dgm:cxn modelId="{A65CC057-B248-45A5-856F-97EB9F645260}" type="presParOf" srcId="{A188E204-5117-4BF6-BFFD-4F10599C98DE}" destId="{51D52931-8043-4570-8843-371CFFB17756}" srcOrd="16" destOrd="0" presId="urn:microsoft.com/office/officeart/2005/8/layout/cycle1"/>
    <dgm:cxn modelId="{5B23D597-8229-466D-9257-AF39931A4A7E}" type="presParOf" srcId="{A188E204-5117-4BF6-BFFD-4F10599C98DE}" destId="{3063A777-B14C-4C13-B972-D22125A6BB87}" srcOrd="17"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94BA93-A91B-44B4-820F-25170C436612}" type="doc">
      <dgm:prSet loTypeId="urn:microsoft.com/office/officeart/2005/8/layout/cycle2" loCatId="cycle" qsTypeId="urn:microsoft.com/office/officeart/2005/8/quickstyle/simple5" qsCatId="simple" csTypeId="urn:microsoft.com/office/officeart/2005/8/colors/colorful5" csCatId="colorful" phldr="1"/>
      <dgm:spPr/>
      <dgm:t>
        <a:bodyPr/>
        <a:lstStyle/>
        <a:p>
          <a:endParaRPr lang="en-GB"/>
        </a:p>
      </dgm:t>
    </dgm:pt>
    <dgm:pt modelId="{AC8F8CB2-539D-4F28-9E6D-131474800816}">
      <dgm:prSet phldrT="[Text]" custT="1"/>
      <dgm:spPr/>
      <dgm:t>
        <a:bodyPr/>
        <a:lstStyle/>
        <a:p>
          <a:r>
            <a:rPr lang="sq-AL" sz="1600" b="1" kern="1200" noProof="0" dirty="0">
              <a:latin typeface="Trebuchet MS" pitchFamily="34" charset="0"/>
              <a:ea typeface="+mn-ea"/>
              <a:cs typeface="Arial" charset="0"/>
            </a:rPr>
            <a:t>Kërkesa për nevoja</a:t>
          </a:r>
          <a:r>
            <a:rPr lang="en-US" sz="1600" b="1" kern="1200" noProof="0" dirty="0">
              <a:latin typeface="Trebuchet MS" pitchFamily="34" charset="0"/>
              <a:ea typeface="+mn-ea"/>
              <a:cs typeface="Arial" charset="0"/>
            </a:rPr>
            <a:t> </a:t>
          </a:r>
          <a:r>
            <a:rPr lang="sq-AL" sz="1600" b="1" kern="1200" noProof="0" dirty="0">
              <a:latin typeface="Trebuchet MS" pitchFamily="34" charset="0"/>
              <a:ea typeface="+mn-ea"/>
              <a:cs typeface="Arial" charset="0"/>
            </a:rPr>
            <a:t>(Nga Publiku/ Përfituesit</a:t>
          </a:r>
          <a:r>
            <a:rPr lang="en-GB" sz="1600" b="1" kern="1200" dirty="0">
              <a:latin typeface="Trebuchet MS" pitchFamily="34" charset="0"/>
              <a:ea typeface="+mn-ea"/>
              <a:cs typeface="Arial" charset="0"/>
            </a:rPr>
            <a:t>)</a:t>
          </a:r>
        </a:p>
      </dgm:t>
    </dgm:pt>
    <dgm:pt modelId="{18C6B9CE-5953-49E8-8BD2-026BF5B6C4F8}" type="parTrans" cxnId="{D462AC6D-2D56-4CA9-8CA5-B236ACA94FB6}">
      <dgm:prSet/>
      <dgm:spPr/>
      <dgm:t>
        <a:bodyPr/>
        <a:lstStyle/>
        <a:p>
          <a:endParaRPr lang="en-GB"/>
        </a:p>
      </dgm:t>
    </dgm:pt>
    <dgm:pt modelId="{470200A8-3041-4EC7-AF3D-16AC05CEC737}" type="sibTrans" cxnId="{D462AC6D-2D56-4CA9-8CA5-B236ACA94FB6}">
      <dgm:prSet/>
      <dgm:spPr/>
      <dgm:t>
        <a:bodyPr/>
        <a:lstStyle/>
        <a:p>
          <a:endParaRPr lang="en-GB"/>
        </a:p>
      </dgm:t>
    </dgm:pt>
    <dgm:pt modelId="{A0D5FEDE-ACAD-49EE-BEAC-5D6E1D785AED}">
      <dgm:prSet phldrT="[Text]" custT="1"/>
      <dgm:spPr/>
      <dgm:t>
        <a:bodyPr/>
        <a:lstStyle/>
        <a:p>
          <a:r>
            <a:rPr lang="en-US" sz="1600" b="1" kern="1200" dirty="0">
              <a:latin typeface="Trebuchet MS" pitchFamily="34" charset="0"/>
              <a:ea typeface="+mn-ea"/>
              <a:cs typeface="Arial" charset="0"/>
            </a:rPr>
            <a:t> </a:t>
          </a:r>
          <a:r>
            <a:rPr lang="sq-AL" sz="1600" b="1" kern="1200" noProof="0" dirty="0">
              <a:latin typeface="Trebuchet MS" pitchFamily="34" charset="0"/>
              <a:ea typeface="+mn-ea"/>
              <a:cs typeface="Arial" charset="0"/>
            </a:rPr>
            <a:t>Identifikimi i nevojave (Administrata Publike/ Pronar t</a:t>
          </a:r>
          <a:r>
            <a:rPr lang="en-US" sz="1600" b="1" kern="1200" noProof="0" dirty="0">
              <a:latin typeface="Trebuchet MS" pitchFamily="34" charset="0"/>
              <a:ea typeface="+mn-ea"/>
              <a:cs typeface="Arial" charset="0"/>
            </a:rPr>
            <a:t>ë</a:t>
          </a:r>
          <a:r>
            <a:rPr lang="sq-AL" sz="1600" b="1" kern="1200" noProof="0" dirty="0">
              <a:latin typeface="Trebuchet MS" pitchFamily="34" charset="0"/>
              <a:ea typeface="+mn-ea"/>
              <a:cs typeface="Arial" charset="0"/>
            </a:rPr>
            <a:t> Projekteve) </a:t>
          </a:r>
        </a:p>
      </dgm:t>
    </dgm:pt>
    <dgm:pt modelId="{401DDC2E-286A-490D-9CE1-0A2BC523CB27}" type="parTrans" cxnId="{92B2F7DF-C19D-4CFC-99C9-460E00A8A23B}">
      <dgm:prSet/>
      <dgm:spPr/>
      <dgm:t>
        <a:bodyPr/>
        <a:lstStyle/>
        <a:p>
          <a:endParaRPr lang="en-GB"/>
        </a:p>
      </dgm:t>
    </dgm:pt>
    <dgm:pt modelId="{C6011175-C519-4708-9D9A-F55FC0BB340F}" type="sibTrans" cxnId="{92B2F7DF-C19D-4CFC-99C9-460E00A8A23B}">
      <dgm:prSet/>
      <dgm:spPr/>
      <dgm:t>
        <a:bodyPr/>
        <a:lstStyle/>
        <a:p>
          <a:endParaRPr lang="en-GB"/>
        </a:p>
      </dgm:t>
    </dgm:pt>
    <dgm:pt modelId="{0F5A9128-63C6-4B4C-8AEF-A27C9DCFF3F2}">
      <dgm:prSet phldrT="[Text]" custT="1"/>
      <dgm:spPr/>
      <dgm:t>
        <a:bodyPr/>
        <a:lstStyle/>
        <a:p>
          <a:r>
            <a:rPr lang="sq-AL" sz="1600" b="1" kern="1200" noProof="0" dirty="0">
              <a:latin typeface="Trebuchet MS" pitchFamily="34" charset="0"/>
              <a:ea typeface="+mn-ea"/>
              <a:cs typeface="Arial" charset="0"/>
            </a:rPr>
            <a:t>Përcaktimi i nevojave (Ekipi i Dizajnit) </a:t>
          </a:r>
        </a:p>
      </dgm:t>
    </dgm:pt>
    <dgm:pt modelId="{74053A85-4D4F-4CE4-B9A5-0FF6CC5D6AB6}" type="parTrans" cxnId="{41BDE970-CBA1-4E8A-A5BB-8903C3F524C1}">
      <dgm:prSet/>
      <dgm:spPr/>
      <dgm:t>
        <a:bodyPr/>
        <a:lstStyle/>
        <a:p>
          <a:endParaRPr lang="en-GB"/>
        </a:p>
      </dgm:t>
    </dgm:pt>
    <dgm:pt modelId="{6675253C-DBEE-44FA-A411-50CF1BA5493F}" type="sibTrans" cxnId="{41BDE970-CBA1-4E8A-A5BB-8903C3F524C1}">
      <dgm:prSet/>
      <dgm:spPr/>
      <dgm:t>
        <a:bodyPr/>
        <a:lstStyle/>
        <a:p>
          <a:endParaRPr lang="en-GB"/>
        </a:p>
      </dgm:t>
    </dgm:pt>
    <dgm:pt modelId="{30431E15-68ED-4E8A-A0D7-7F14AAE9A5FE}">
      <dgm:prSet phldrT="[Text]" custT="1"/>
      <dgm:spPr/>
      <dgm:t>
        <a:bodyPr/>
        <a:lstStyle/>
        <a:p>
          <a:r>
            <a:rPr lang="sq-AL" sz="1600" b="1" kern="1200" noProof="0" dirty="0">
              <a:latin typeface="Trebuchet MS" pitchFamily="34" charset="0"/>
              <a:ea typeface="+mn-ea"/>
              <a:cs typeface="Arial" charset="0"/>
            </a:rPr>
            <a:t>Verifikimi/ Aprovimi (Agjencitë e financimit) </a:t>
          </a:r>
        </a:p>
      </dgm:t>
    </dgm:pt>
    <dgm:pt modelId="{CDFEC206-5E38-4BF6-9FB3-5BDD6546AA43}" type="parTrans" cxnId="{F647FA9E-95F5-4BE5-8E38-2A9402544E31}">
      <dgm:prSet/>
      <dgm:spPr/>
      <dgm:t>
        <a:bodyPr/>
        <a:lstStyle/>
        <a:p>
          <a:endParaRPr lang="en-GB"/>
        </a:p>
      </dgm:t>
    </dgm:pt>
    <dgm:pt modelId="{EE2CB0A5-E24E-4A7F-8F3B-0C897051BEA7}" type="sibTrans" cxnId="{F647FA9E-95F5-4BE5-8E38-2A9402544E31}">
      <dgm:prSet/>
      <dgm:spPr/>
      <dgm:t>
        <a:bodyPr/>
        <a:lstStyle/>
        <a:p>
          <a:endParaRPr lang="en-GB"/>
        </a:p>
      </dgm:t>
    </dgm:pt>
    <dgm:pt modelId="{FE47E3B0-CA9A-4695-86F9-04B0E892D7AC}">
      <dgm:prSet phldrT="[Text]" custT="1"/>
      <dgm:spPr/>
      <dgm:t>
        <a:bodyPr/>
        <a:lstStyle/>
        <a:p>
          <a:r>
            <a:rPr lang="sq-AL" sz="1600" b="1" kern="1200" noProof="0" dirty="0">
              <a:latin typeface="Trebuchet MS" pitchFamily="34" charset="0"/>
              <a:ea typeface="+mn-ea"/>
              <a:cs typeface="Arial" charset="0"/>
            </a:rPr>
            <a:t>Zbatimi i projektit (përfshirë</a:t>
          </a:r>
          <a:r>
            <a:rPr lang="en-US" sz="1600" b="1" kern="1200" noProof="0" dirty="0">
              <a:latin typeface="Trebuchet MS" pitchFamily="34" charset="0"/>
              <a:ea typeface="+mn-ea"/>
              <a:cs typeface="Arial" charset="0"/>
            </a:rPr>
            <a:t>:</a:t>
          </a:r>
          <a:r>
            <a:rPr lang="sq-AL" sz="1600" b="1" kern="1200" noProof="0" dirty="0">
              <a:latin typeface="Trebuchet MS" pitchFamily="34" charset="0"/>
              <a:ea typeface="+mn-ea"/>
              <a:cs typeface="Arial" charset="0"/>
            </a:rPr>
            <a:t> planifikimin, inicimin, monitorimin, kontrollin)</a:t>
          </a:r>
        </a:p>
      </dgm:t>
    </dgm:pt>
    <dgm:pt modelId="{B14A1B28-8D2C-4DD4-9B2B-CC196FA8F232}" type="parTrans" cxnId="{8C86702C-6504-4C93-B3AB-BA10406A3EDF}">
      <dgm:prSet/>
      <dgm:spPr/>
      <dgm:t>
        <a:bodyPr/>
        <a:lstStyle/>
        <a:p>
          <a:endParaRPr lang="en-GB"/>
        </a:p>
      </dgm:t>
    </dgm:pt>
    <dgm:pt modelId="{ADF6EE7E-5479-4B5A-BD83-98FA04D54B31}" type="sibTrans" cxnId="{8C86702C-6504-4C93-B3AB-BA10406A3EDF}">
      <dgm:prSet/>
      <dgm:spPr/>
      <dgm:t>
        <a:bodyPr/>
        <a:lstStyle/>
        <a:p>
          <a:endParaRPr lang="en-GB"/>
        </a:p>
      </dgm:t>
    </dgm:pt>
    <dgm:pt modelId="{907F7144-7987-4FCF-ACB9-BE0581384DBA}">
      <dgm:prSet phldrT="[Text]" custT="1"/>
      <dgm:spPr/>
      <dgm:t>
        <a:bodyPr/>
        <a:lstStyle/>
        <a:p>
          <a:r>
            <a:rPr lang="sq-AL" sz="1600" b="1" kern="1200" noProof="0" dirty="0">
              <a:latin typeface="Trebuchet MS" pitchFamily="34" charset="0"/>
              <a:ea typeface="+mn-ea"/>
              <a:cs typeface="Arial" charset="0"/>
            </a:rPr>
            <a:t>Ekzekutimi i kontratave (Operatorët Ekonomik)</a:t>
          </a:r>
        </a:p>
      </dgm:t>
    </dgm:pt>
    <dgm:pt modelId="{5B793F98-FCF1-49BB-A175-FD538D865AE9}" type="parTrans" cxnId="{889015AB-9461-4893-9AC4-8899579CD845}">
      <dgm:prSet/>
      <dgm:spPr/>
      <dgm:t>
        <a:bodyPr/>
        <a:lstStyle/>
        <a:p>
          <a:endParaRPr lang="en-GB"/>
        </a:p>
      </dgm:t>
    </dgm:pt>
    <dgm:pt modelId="{2F94230A-F45F-4C7B-9BD6-E241D7F894DC}" type="sibTrans" cxnId="{889015AB-9461-4893-9AC4-8899579CD845}">
      <dgm:prSet/>
      <dgm:spPr/>
      <dgm:t>
        <a:bodyPr/>
        <a:lstStyle/>
        <a:p>
          <a:endParaRPr lang="en-GB"/>
        </a:p>
      </dgm:t>
    </dgm:pt>
    <dgm:pt modelId="{E66CD943-EF76-4E72-BFD8-173D420CC898}">
      <dgm:prSet phldrT="[Text]" custT="1"/>
      <dgm:spPr/>
      <dgm:t>
        <a:bodyPr/>
        <a:lstStyle/>
        <a:p>
          <a:r>
            <a:rPr lang="sq-AL" sz="1600" b="1" kern="1200" noProof="0" dirty="0">
              <a:latin typeface="Trebuchet MS" pitchFamily="34" charset="0"/>
              <a:ea typeface="+mn-ea"/>
              <a:cs typeface="Arial" charset="0"/>
            </a:rPr>
            <a:t>Funksionimi i projektit /Dorëzimi    </a:t>
          </a:r>
        </a:p>
      </dgm:t>
    </dgm:pt>
    <dgm:pt modelId="{10646883-A620-4375-9823-239F0BF61562}" type="parTrans" cxnId="{000D5C2F-516D-4693-958F-3F7D260271CD}">
      <dgm:prSet/>
      <dgm:spPr/>
      <dgm:t>
        <a:bodyPr/>
        <a:lstStyle/>
        <a:p>
          <a:endParaRPr lang="en-US"/>
        </a:p>
      </dgm:t>
    </dgm:pt>
    <dgm:pt modelId="{DA280F66-AD07-4C5F-A084-B7A80CF960C3}" type="sibTrans" cxnId="{000D5C2F-516D-4693-958F-3F7D260271CD}">
      <dgm:prSet/>
      <dgm:spPr/>
      <dgm:t>
        <a:bodyPr/>
        <a:lstStyle/>
        <a:p>
          <a:endParaRPr lang="en-US"/>
        </a:p>
      </dgm:t>
    </dgm:pt>
    <dgm:pt modelId="{03D4BFA1-ABC7-46DA-B817-C57F42A2BCF2}" type="pres">
      <dgm:prSet presAssocID="{6094BA93-A91B-44B4-820F-25170C436612}" presName="cycle" presStyleCnt="0">
        <dgm:presLayoutVars>
          <dgm:dir/>
          <dgm:resizeHandles val="exact"/>
        </dgm:presLayoutVars>
      </dgm:prSet>
      <dgm:spPr/>
      <dgm:t>
        <a:bodyPr/>
        <a:lstStyle/>
        <a:p>
          <a:endParaRPr lang="sq-AL"/>
        </a:p>
      </dgm:t>
    </dgm:pt>
    <dgm:pt modelId="{4AF5885D-3BE6-49D1-842F-B7C91F6F2D44}" type="pres">
      <dgm:prSet presAssocID="{AC8F8CB2-539D-4F28-9E6D-131474800816}" presName="node" presStyleLbl="node1" presStyleIdx="0" presStyleCnt="7" custScaleX="213733" custRadScaleRad="94906" custRadScaleInc="-1363">
        <dgm:presLayoutVars>
          <dgm:bulletEnabled val="1"/>
        </dgm:presLayoutVars>
      </dgm:prSet>
      <dgm:spPr/>
      <dgm:t>
        <a:bodyPr/>
        <a:lstStyle/>
        <a:p>
          <a:endParaRPr lang="sq-AL"/>
        </a:p>
      </dgm:t>
    </dgm:pt>
    <dgm:pt modelId="{6DEAA50F-B1DB-4A33-B80A-5BB7A9BEAFEC}" type="pres">
      <dgm:prSet presAssocID="{470200A8-3041-4EC7-AF3D-16AC05CEC737}" presName="sibTrans" presStyleLbl="sibTrans2D1" presStyleIdx="0" presStyleCnt="7"/>
      <dgm:spPr/>
      <dgm:t>
        <a:bodyPr/>
        <a:lstStyle/>
        <a:p>
          <a:endParaRPr lang="sq-AL"/>
        </a:p>
      </dgm:t>
    </dgm:pt>
    <dgm:pt modelId="{A0D62C70-B8EF-4D65-8B4E-5DCA3E655E3B}" type="pres">
      <dgm:prSet presAssocID="{470200A8-3041-4EC7-AF3D-16AC05CEC737}" presName="connectorText" presStyleLbl="sibTrans2D1" presStyleIdx="0" presStyleCnt="7"/>
      <dgm:spPr/>
      <dgm:t>
        <a:bodyPr/>
        <a:lstStyle/>
        <a:p>
          <a:endParaRPr lang="sq-AL"/>
        </a:p>
      </dgm:t>
    </dgm:pt>
    <dgm:pt modelId="{B6C4F9B0-D182-4AF2-825E-1B0A68B8F22D}" type="pres">
      <dgm:prSet presAssocID="{A0D5FEDE-ACAD-49EE-BEAC-5D6E1D785AED}" presName="node" presStyleLbl="node1" presStyleIdx="1" presStyleCnt="7" custScaleX="224542" custRadScaleRad="135467" custRadScaleInc="46450">
        <dgm:presLayoutVars>
          <dgm:bulletEnabled val="1"/>
        </dgm:presLayoutVars>
      </dgm:prSet>
      <dgm:spPr/>
      <dgm:t>
        <a:bodyPr/>
        <a:lstStyle/>
        <a:p>
          <a:endParaRPr lang="sq-AL"/>
        </a:p>
      </dgm:t>
    </dgm:pt>
    <dgm:pt modelId="{75AFF3F3-65A5-4383-AA2E-73E636FE13A7}" type="pres">
      <dgm:prSet presAssocID="{C6011175-C519-4708-9D9A-F55FC0BB340F}" presName="sibTrans" presStyleLbl="sibTrans2D1" presStyleIdx="1" presStyleCnt="7"/>
      <dgm:spPr/>
      <dgm:t>
        <a:bodyPr/>
        <a:lstStyle/>
        <a:p>
          <a:endParaRPr lang="sq-AL"/>
        </a:p>
      </dgm:t>
    </dgm:pt>
    <dgm:pt modelId="{1570AFC1-96E5-4C23-84D2-3764A3A02CA7}" type="pres">
      <dgm:prSet presAssocID="{C6011175-C519-4708-9D9A-F55FC0BB340F}" presName="connectorText" presStyleLbl="sibTrans2D1" presStyleIdx="1" presStyleCnt="7"/>
      <dgm:spPr/>
      <dgm:t>
        <a:bodyPr/>
        <a:lstStyle/>
        <a:p>
          <a:endParaRPr lang="sq-AL"/>
        </a:p>
      </dgm:t>
    </dgm:pt>
    <dgm:pt modelId="{680EBA3D-50A7-434D-BB7F-D97D61C06F77}" type="pres">
      <dgm:prSet presAssocID="{0F5A9128-63C6-4B4C-8AEF-A27C9DCFF3F2}" presName="node" presStyleLbl="node1" presStyleIdx="2" presStyleCnt="7" custScaleX="209360" custScaleY="112387" custRadScaleRad="142589" custRadScaleInc="-21892">
        <dgm:presLayoutVars>
          <dgm:bulletEnabled val="1"/>
        </dgm:presLayoutVars>
      </dgm:prSet>
      <dgm:spPr/>
      <dgm:t>
        <a:bodyPr/>
        <a:lstStyle/>
        <a:p>
          <a:endParaRPr lang="sq-AL"/>
        </a:p>
      </dgm:t>
    </dgm:pt>
    <dgm:pt modelId="{F224B0CD-7F19-4F65-92D6-11B09664CCC8}" type="pres">
      <dgm:prSet presAssocID="{6675253C-DBEE-44FA-A411-50CF1BA5493F}" presName="sibTrans" presStyleLbl="sibTrans2D1" presStyleIdx="2" presStyleCnt="7"/>
      <dgm:spPr/>
      <dgm:t>
        <a:bodyPr/>
        <a:lstStyle/>
        <a:p>
          <a:endParaRPr lang="sq-AL"/>
        </a:p>
      </dgm:t>
    </dgm:pt>
    <dgm:pt modelId="{328FE17E-F065-4584-B553-B23E2CA90363}" type="pres">
      <dgm:prSet presAssocID="{6675253C-DBEE-44FA-A411-50CF1BA5493F}" presName="connectorText" presStyleLbl="sibTrans2D1" presStyleIdx="2" presStyleCnt="7"/>
      <dgm:spPr/>
      <dgm:t>
        <a:bodyPr/>
        <a:lstStyle/>
        <a:p>
          <a:endParaRPr lang="sq-AL"/>
        </a:p>
      </dgm:t>
    </dgm:pt>
    <dgm:pt modelId="{C26ECFD6-6216-4AB8-B49D-0B7A0D25FE8E}" type="pres">
      <dgm:prSet presAssocID="{30431E15-68ED-4E8A-A0D7-7F14AAE9A5FE}" presName="node" presStyleLbl="node1" presStyleIdx="3" presStyleCnt="7" custScaleX="210226" custScaleY="124776" custRadScaleRad="117040" custRadScaleInc="-45319">
        <dgm:presLayoutVars>
          <dgm:bulletEnabled val="1"/>
        </dgm:presLayoutVars>
      </dgm:prSet>
      <dgm:spPr/>
      <dgm:t>
        <a:bodyPr/>
        <a:lstStyle/>
        <a:p>
          <a:endParaRPr lang="sq-AL"/>
        </a:p>
      </dgm:t>
    </dgm:pt>
    <dgm:pt modelId="{DD56267E-CA9C-4E85-ADC6-6360FFDEC3D1}" type="pres">
      <dgm:prSet presAssocID="{EE2CB0A5-E24E-4A7F-8F3B-0C897051BEA7}" presName="sibTrans" presStyleLbl="sibTrans2D1" presStyleIdx="3" presStyleCnt="7"/>
      <dgm:spPr/>
      <dgm:t>
        <a:bodyPr/>
        <a:lstStyle/>
        <a:p>
          <a:endParaRPr lang="sq-AL"/>
        </a:p>
      </dgm:t>
    </dgm:pt>
    <dgm:pt modelId="{47F2BFD3-3B28-47B3-B141-EB9DCDBF2254}" type="pres">
      <dgm:prSet presAssocID="{EE2CB0A5-E24E-4A7F-8F3B-0C897051BEA7}" presName="connectorText" presStyleLbl="sibTrans2D1" presStyleIdx="3" presStyleCnt="7"/>
      <dgm:spPr/>
      <dgm:t>
        <a:bodyPr/>
        <a:lstStyle/>
        <a:p>
          <a:endParaRPr lang="sq-AL"/>
        </a:p>
      </dgm:t>
    </dgm:pt>
    <dgm:pt modelId="{9192B6F3-6918-473F-AC05-7480B2F01787}" type="pres">
      <dgm:prSet presAssocID="{FE47E3B0-CA9A-4695-86F9-04B0E892D7AC}" presName="node" presStyleLbl="node1" presStyleIdx="4" presStyleCnt="7" custScaleX="246608" custScaleY="147638" custRadScaleRad="115819" custRadScaleInc="53387">
        <dgm:presLayoutVars>
          <dgm:bulletEnabled val="1"/>
        </dgm:presLayoutVars>
      </dgm:prSet>
      <dgm:spPr/>
      <dgm:t>
        <a:bodyPr/>
        <a:lstStyle/>
        <a:p>
          <a:endParaRPr lang="sq-AL"/>
        </a:p>
      </dgm:t>
    </dgm:pt>
    <dgm:pt modelId="{C2CB8D5C-855A-4C79-95E1-9DF635A70255}" type="pres">
      <dgm:prSet presAssocID="{ADF6EE7E-5479-4B5A-BD83-98FA04D54B31}" presName="sibTrans" presStyleLbl="sibTrans2D1" presStyleIdx="4" presStyleCnt="7"/>
      <dgm:spPr/>
      <dgm:t>
        <a:bodyPr/>
        <a:lstStyle/>
        <a:p>
          <a:endParaRPr lang="sq-AL"/>
        </a:p>
      </dgm:t>
    </dgm:pt>
    <dgm:pt modelId="{BF33118C-888C-4DDC-9974-3A32FDE2BA37}" type="pres">
      <dgm:prSet presAssocID="{ADF6EE7E-5479-4B5A-BD83-98FA04D54B31}" presName="connectorText" presStyleLbl="sibTrans2D1" presStyleIdx="4" presStyleCnt="7"/>
      <dgm:spPr/>
      <dgm:t>
        <a:bodyPr/>
        <a:lstStyle/>
        <a:p>
          <a:endParaRPr lang="sq-AL"/>
        </a:p>
      </dgm:t>
    </dgm:pt>
    <dgm:pt modelId="{46CE726A-57F0-47F6-B53F-A5A5CE76B7EA}" type="pres">
      <dgm:prSet presAssocID="{907F7144-7987-4FCF-ACB9-BE0581384DBA}" presName="node" presStyleLbl="node1" presStyleIdx="5" presStyleCnt="7" custScaleX="212023" custRadScaleRad="158542" custRadScaleInc="33156">
        <dgm:presLayoutVars>
          <dgm:bulletEnabled val="1"/>
        </dgm:presLayoutVars>
      </dgm:prSet>
      <dgm:spPr/>
      <dgm:t>
        <a:bodyPr/>
        <a:lstStyle/>
        <a:p>
          <a:endParaRPr lang="sq-AL"/>
        </a:p>
      </dgm:t>
    </dgm:pt>
    <dgm:pt modelId="{8DB14130-AE1B-49AE-B20A-BBD491E11002}" type="pres">
      <dgm:prSet presAssocID="{2F94230A-F45F-4C7B-9BD6-E241D7F894DC}" presName="sibTrans" presStyleLbl="sibTrans2D1" presStyleIdx="5" presStyleCnt="7"/>
      <dgm:spPr/>
      <dgm:t>
        <a:bodyPr/>
        <a:lstStyle/>
        <a:p>
          <a:endParaRPr lang="sq-AL"/>
        </a:p>
      </dgm:t>
    </dgm:pt>
    <dgm:pt modelId="{5900A726-89CE-4286-B7E0-8192377A1169}" type="pres">
      <dgm:prSet presAssocID="{2F94230A-F45F-4C7B-9BD6-E241D7F894DC}" presName="connectorText" presStyleLbl="sibTrans2D1" presStyleIdx="5" presStyleCnt="7"/>
      <dgm:spPr/>
      <dgm:t>
        <a:bodyPr/>
        <a:lstStyle/>
        <a:p>
          <a:endParaRPr lang="sq-AL"/>
        </a:p>
      </dgm:t>
    </dgm:pt>
    <dgm:pt modelId="{2505E322-EF63-4C79-B7DE-961F4015BC04}" type="pres">
      <dgm:prSet presAssocID="{E66CD943-EF76-4E72-BFD8-173D420CC898}" presName="node" presStyleLbl="node1" presStyleIdx="6" presStyleCnt="7" custScaleX="207340" custRadScaleRad="139399" custRadScaleInc="-43197">
        <dgm:presLayoutVars>
          <dgm:bulletEnabled val="1"/>
        </dgm:presLayoutVars>
      </dgm:prSet>
      <dgm:spPr/>
      <dgm:t>
        <a:bodyPr/>
        <a:lstStyle/>
        <a:p>
          <a:endParaRPr lang="sq-AL"/>
        </a:p>
      </dgm:t>
    </dgm:pt>
    <dgm:pt modelId="{C03F41C4-33FF-46CA-B130-D522205FB62B}" type="pres">
      <dgm:prSet presAssocID="{DA280F66-AD07-4C5F-A084-B7A80CF960C3}" presName="sibTrans" presStyleLbl="sibTrans2D1" presStyleIdx="6" presStyleCnt="7"/>
      <dgm:spPr/>
      <dgm:t>
        <a:bodyPr/>
        <a:lstStyle/>
        <a:p>
          <a:endParaRPr lang="sq-AL"/>
        </a:p>
      </dgm:t>
    </dgm:pt>
    <dgm:pt modelId="{E3739363-571C-42DB-B9C9-0FE9DFF07292}" type="pres">
      <dgm:prSet presAssocID="{DA280F66-AD07-4C5F-A084-B7A80CF960C3}" presName="connectorText" presStyleLbl="sibTrans2D1" presStyleIdx="6" presStyleCnt="7"/>
      <dgm:spPr/>
      <dgm:t>
        <a:bodyPr/>
        <a:lstStyle/>
        <a:p>
          <a:endParaRPr lang="sq-AL"/>
        </a:p>
      </dgm:t>
    </dgm:pt>
  </dgm:ptLst>
  <dgm:cxnLst>
    <dgm:cxn modelId="{8CEB37D7-B19D-469C-8880-0E83C780C1FC}" type="presOf" srcId="{6675253C-DBEE-44FA-A411-50CF1BA5493F}" destId="{F224B0CD-7F19-4F65-92D6-11B09664CCC8}" srcOrd="0" destOrd="0" presId="urn:microsoft.com/office/officeart/2005/8/layout/cycle2"/>
    <dgm:cxn modelId="{D462AC6D-2D56-4CA9-8CA5-B236ACA94FB6}" srcId="{6094BA93-A91B-44B4-820F-25170C436612}" destId="{AC8F8CB2-539D-4F28-9E6D-131474800816}" srcOrd="0" destOrd="0" parTransId="{18C6B9CE-5953-49E8-8BD2-026BF5B6C4F8}" sibTransId="{470200A8-3041-4EC7-AF3D-16AC05CEC737}"/>
    <dgm:cxn modelId="{8C86702C-6504-4C93-B3AB-BA10406A3EDF}" srcId="{6094BA93-A91B-44B4-820F-25170C436612}" destId="{FE47E3B0-CA9A-4695-86F9-04B0E892D7AC}" srcOrd="4" destOrd="0" parTransId="{B14A1B28-8D2C-4DD4-9B2B-CC196FA8F232}" sibTransId="{ADF6EE7E-5479-4B5A-BD83-98FA04D54B31}"/>
    <dgm:cxn modelId="{1BE69DF1-332D-4864-860E-27E3C0202C7A}" type="presOf" srcId="{C6011175-C519-4708-9D9A-F55FC0BB340F}" destId="{75AFF3F3-65A5-4383-AA2E-73E636FE13A7}" srcOrd="0" destOrd="0" presId="urn:microsoft.com/office/officeart/2005/8/layout/cycle2"/>
    <dgm:cxn modelId="{000D5C2F-516D-4693-958F-3F7D260271CD}" srcId="{6094BA93-A91B-44B4-820F-25170C436612}" destId="{E66CD943-EF76-4E72-BFD8-173D420CC898}" srcOrd="6" destOrd="0" parTransId="{10646883-A620-4375-9823-239F0BF61562}" sibTransId="{DA280F66-AD07-4C5F-A084-B7A80CF960C3}"/>
    <dgm:cxn modelId="{A568BC97-1E16-4808-80E2-9420D082CD0D}" type="presOf" srcId="{6675253C-DBEE-44FA-A411-50CF1BA5493F}" destId="{328FE17E-F065-4584-B553-B23E2CA90363}" srcOrd="1" destOrd="0" presId="urn:microsoft.com/office/officeart/2005/8/layout/cycle2"/>
    <dgm:cxn modelId="{889015AB-9461-4893-9AC4-8899579CD845}" srcId="{6094BA93-A91B-44B4-820F-25170C436612}" destId="{907F7144-7987-4FCF-ACB9-BE0581384DBA}" srcOrd="5" destOrd="0" parTransId="{5B793F98-FCF1-49BB-A175-FD538D865AE9}" sibTransId="{2F94230A-F45F-4C7B-9BD6-E241D7F894DC}"/>
    <dgm:cxn modelId="{A95144CF-5777-41A9-BAB5-BA3B5CA1FD31}" type="presOf" srcId="{ADF6EE7E-5479-4B5A-BD83-98FA04D54B31}" destId="{BF33118C-888C-4DDC-9974-3A32FDE2BA37}" srcOrd="1" destOrd="0" presId="urn:microsoft.com/office/officeart/2005/8/layout/cycle2"/>
    <dgm:cxn modelId="{083CB36D-F736-4BBC-B5FC-A8A2B997817C}" type="presOf" srcId="{30431E15-68ED-4E8A-A0D7-7F14AAE9A5FE}" destId="{C26ECFD6-6216-4AB8-B49D-0B7A0D25FE8E}" srcOrd="0" destOrd="0" presId="urn:microsoft.com/office/officeart/2005/8/layout/cycle2"/>
    <dgm:cxn modelId="{C7879368-07DF-4D16-827E-5D4AB1806E91}" type="presOf" srcId="{AC8F8CB2-539D-4F28-9E6D-131474800816}" destId="{4AF5885D-3BE6-49D1-842F-B7C91F6F2D44}" srcOrd="0" destOrd="0" presId="urn:microsoft.com/office/officeart/2005/8/layout/cycle2"/>
    <dgm:cxn modelId="{3DC3C939-A0EB-4550-ABE4-47CBB761D439}" type="presOf" srcId="{E66CD943-EF76-4E72-BFD8-173D420CC898}" destId="{2505E322-EF63-4C79-B7DE-961F4015BC04}" srcOrd="0" destOrd="0" presId="urn:microsoft.com/office/officeart/2005/8/layout/cycle2"/>
    <dgm:cxn modelId="{46DBBBF0-A2F6-42DF-AF76-A92FADF00EAB}" type="presOf" srcId="{ADF6EE7E-5479-4B5A-BD83-98FA04D54B31}" destId="{C2CB8D5C-855A-4C79-95E1-9DF635A70255}" srcOrd="0" destOrd="0" presId="urn:microsoft.com/office/officeart/2005/8/layout/cycle2"/>
    <dgm:cxn modelId="{E6960213-01D1-47E4-8BE3-B758E6BC1D76}" type="presOf" srcId="{EE2CB0A5-E24E-4A7F-8F3B-0C897051BEA7}" destId="{DD56267E-CA9C-4E85-ADC6-6360FFDEC3D1}" srcOrd="0" destOrd="0" presId="urn:microsoft.com/office/officeart/2005/8/layout/cycle2"/>
    <dgm:cxn modelId="{60CB285C-E52F-4785-B1F1-90BED5DCC5D7}" type="presOf" srcId="{DA280F66-AD07-4C5F-A084-B7A80CF960C3}" destId="{E3739363-571C-42DB-B9C9-0FE9DFF07292}" srcOrd="1" destOrd="0" presId="urn:microsoft.com/office/officeart/2005/8/layout/cycle2"/>
    <dgm:cxn modelId="{511F6E37-5A7A-4E14-8CB9-FB290F9D9A7D}" type="presOf" srcId="{DA280F66-AD07-4C5F-A084-B7A80CF960C3}" destId="{C03F41C4-33FF-46CA-B130-D522205FB62B}" srcOrd="0" destOrd="0" presId="urn:microsoft.com/office/officeart/2005/8/layout/cycle2"/>
    <dgm:cxn modelId="{704BCF41-B712-41A1-9678-7DE0BCA9FC85}" type="presOf" srcId="{C6011175-C519-4708-9D9A-F55FC0BB340F}" destId="{1570AFC1-96E5-4C23-84D2-3764A3A02CA7}" srcOrd="1" destOrd="0" presId="urn:microsoft.com/office/officeart/2005/8/layout/cycle2"/>
    <dgm:cxn modelId="{D34D8F36-6643-4593-9646-9FC3BC2D139B}" type="presOf" srcId="{2F94230A-F45F-4C7B-9BD6-E241D7F894DC}" destId="{8DB14130-AE1B-49AE-B20A-BBD491E11002}" srcOrd="0" destOrd="0" presId="urn:microsoft.com/office/officeart/2005/8/layout/cycle2"/>
    <dgm:cxn modelId="{18692D10-1F5D-4DF9-AC75-B97A0C68D5CF}" type="presOf" srcId="{FE47E3B0-CA9A-4695-86F9-04B0E892D7AC}" destId="{9192B6F3-6918-473F-AC05-7480B2F01787}" srcOrd="0" destOrd="0" presId="urn:microsoft.com/office/officeart/2005/8/layout/cycle2"/>
    <dgm:cxn modelId="{6787CE6E-F33E-4045-AAFB-BB637B9CD7EC}" type="presOf" srcId="{907F7144-7987-4FCF-ACB9-BE0581384DBA}" destId="{46CE726A-57F0-47F6-B53F-A5A5CE76B7EA}" srcOrd="0" destOrd="0" presId="urn:microsoft.com/office/officeart/2005/8/layout/cycle2"/>
    <dgm:cxn modelId="{D602A220-67BF-4631-8843-94D0D7FBB155}" type="presOf" srcId="{6094BA93-A91B-44B4-820F-25170C436612}" destId="{03D4BFA1-ABC7-46DA-B817-C57F42A2BCF2}" srcOrd="0" destOrd="0" presId="urn:microsoft.com/office/officeart/2005/8/layout/cycle2"/>
    <dgm:cxn modelId="{41BDE970-CBA1-4E8A-A5BB-8903C3F524C1}" srcId="{6094BA93-A91B-44B4-820F-25170C436612}" destId="{0F5A9128-63C6-4B4C-8AEF-A27C9DCFF3F2}" srcOrd="2" destOrd="0" parTransId="{74053A85-4D4F-4CE4-B9A5-0FF6CC5D6AB6}" sibTransId="{6675253C-DBEE-44FA-A411-50CF1BA5493F}"/>
    <dgm:cxn modelId="{697B24CD-CD11-43C8-9AD2-2F16BC2B41CE}" type="presOf" srcId="{470200A8-3041-4EC7-AF3D-16AC05CEC737}" destId="{A0D62C70-B8EF-4D65-8B4E-5DCA3E655E3B}" srcOrd="1" destOrd="0" presId="urn:microsoft.com/office/officeart/2005/8/layout/cycle2"/>
    <dgm:cxn modelId="{48B8E08F-0FF3-4D29-8540-EEEE40217C1F}" type="presOf" srcId="{EE2CB0A5-E24E-4A7F-8F3B-0C897051BEA7}" destId="{47F2BFD3-3B28-47B3-B141-EB9DCDBF2254}" srcOrd="1" destOrd="0" presId="urn:microsoft.com/office/officeart/2005/8/layout/cycle2"/>
    <dgm:cxn modelId="{92B2F7DF-C19D-4CFC-99C9-460E00A8A23B}" srcId="{6094BA93-A91B-44B4-820F-25170C436612}" destId="{A0D5FEDE-ACAD-49EE-BEAC-5D6E1D785AED}" srcOrd="1" destOrd="0" parTransId="{401DDC2E-286A-490D-9CE1-0A2BC523CB27}" sibTransId="{C6011175-C519-4708-9D9A-F55FC0BB340F}"/>
    <dgm:cxn modelId="{D038CA5D-B31A-4F7C-B9CF-52B647425CD2}" type="presOf" srcId="{2F94230A-F45F-4C7B-9BD6-E241D7F894DC}" destId="{5900A726-89CE-4286-B7E0-8192377A1169}" srcOrd="1" destOrd="0" presId="urn:microsoft.com/office/officeart/2005/8/layout/cycle2"/>
    <dgm:cxn modelId="{505DAF02-61A8-41B0-94C1-4A27C90A22EE}" type="presOf" srcId="{0F5A9128-63C6-4B4C-8AEF-A27C9DCFF3F2}" destId="{680EBA3D-50A7-434D-BB7F-D97D61C06F77}" srcOrd="0" destOrd="0" presId="urn:microsoft.com/office/officeart/2005/8/layout/cycle2"/>
    <dgm:cxn modelId="{9BB187A5-DE98-45E6-B3F6-612AE941EE53}" type="presOf" srcId="{470200A8-3041-4EC7-AF3D-16AC05CEC737}" destId="{6DEAA50F-B1DB-4A33-B80A-5BB7A9BEAFEC}" srcOrd="0" destOrd="0" presId="urn:microsoft.com/office/officeart/2005/8/layout/cycle2"/>
    <dgm:cxn modelId="{A2147068-4731-430B-8F26-57335D7F4403}" type="presOf" srcId="{A0D5FEDE-ACAD-49EE-BEAC-5D6E1D785AED}" destId="{B6C4F9B0-D182-4AF2-825E-1B0A68B8F22D}" srcOrd="0" destOrd="0" presId="urn:microsoft.com/office/officeart/2005/8/layout/cycle2"/>
    <dgm:cxn modelId="{F647FA9E-95F5-4BE5-8E38-2A9402544E31}" srcId="{6094BA93-A91B-44B4-820F-25170C436612}" destId="{30431E15-68ED-4E8A-A0D7-7F14AAE9A5FE}" srcOrd="3" destOrd="0" parTransId="{CDFEC206-5E38-4BF6-9FB3-5BDD6546AA43}" sibTransId="{EE2CB0A5-E24E-4A7F-8F3B-0C897051BEA7}"/>
    <dgm:cxn modelId="{48CE9880-6395-40C0-B989-F278BACD06CC}" type="presParOf" srcId="{03D4BFA1-ABC7-46DA-B817-C57F42A2BCF2}" destId="{4AF5885D-3BE6-49D1-842F-B7C91F6F2D44}" srcOrd="0" destOrd="0" presId="urn:microsoft.com/office/officeart/2005/8/layout/cycle2"/>
    <dgm:cxn modelId="{96BDCEFE-E61A-432D-BBA7-98A2BD3CB133}" type="presParOf" srcId="{03D4BFA1-ABC7-46DA-B817-C57F42A2BCF2}" destId="{6DEAA50F-B1DB-4A33-B80A-5BB7A9BEAFEC}" srcOrd="1" destOrd="0" presId="urn:microsoft.com/office/officeart/2005/8/layout/cycle2"/>
    <dgm:cxn modelId="{DF69B8D5-E346-4533-8F80-8FCDFDE01B58}" type="presParOf" srcId="{6DEAA50F-B1DB-4A33-B80A-5BB7A9BEAFEC}" destId="{A0D62C70-B8EF-4D65-8B4E-5DCA3E655E3B}" srcOrd="0" destOrd="0" presId="urn:microsoft.com/office/officeart/2005/8/layout/cycle2"/>
    <dgm:cxn modelId="{727F6795-CDEF-458F-94DE-24E5502FC748}" type="presParOf" srcId="{03D4BFA1-ABC7-46DA-B817-C57F42A2BCF2}" destId="{B6C4F9B0-D182-4AF2-825E-1B0A68B8F22D}" srcOrd="2" destOrd="0" presId="urn:microsoft.com/office/officeart/2005/8/layout/cycle2"/>
    <dgm:cxn modelId="{CF91A719-9136-4E21-BD59-337D2B8D5425}" type="presParOf" srcId="{03D4BFA1-ABC7-46DA-B817-C57F42A2BCF2}" destId="{75AFF3F3-65A5-4383-AA2E-73E636FE13A7}" srcOrd="3" destOrd="0" presId="urn:microsoft.com/office/officeart/2005/8/layout/cycle2"/>
    <dgm:cxn modelId="{EBDA9780-A040-4112-9AC8-A1FA90668191}" type="presParOf" srcId="{75AFF3F3-65A5-4383-AA2E-73E636FE13A7}" destId="{1570AFC1-96E5-4C23-84D2-3764A3A02CA7}" srcOrd="0" destOrd="0" presId="urn:microsoft.com/office/officeart/2005/8/layout/cycle2"/>
    <dgm:cxn modelId="{F62B36A2-B679-4102-8567-DFECEE651DA3}" type="presParOf" srcId="{03D4BFA1-ABC7-46DA-B817-C57F42A2BCF2}" destId="{680EBA3D-50A7-434D-BB7F-D97D61C06F77}" srcOrd="4" destOrd="0" presId="urn:microsoft.com/office/officeart/2005/8/layout/cycle2"/>
    <dgm:cxn modelId="{BC87FBFF-2A54-431B-9C16-36ACDBEE2992}" type="presParOf" srcId="{03D4BFA1-ABC7-46DA-B817-C57F42A2BCF2}" destId="{F224B0CD-7F19-4F65-92D6-11B09664CCC8}" srcOrd="5" destOrd="0" presId="urn:microsoft.com/office/officeart/2005/8/layout/cycle2"/>
    <dgm:cxn modelId="{6D20CE42-DA22-47A0-8D40-0BCA97581D27}" type="presParOf" srcId="{F224B0CD-7F19-4F65-92D6-11B09664CCC8}" destId="{328FE17E-F065-4584-B553-B23E2CA90363}" srcOrd="0" destOrd="0" presId="urn:microsoft.com/office/officeart/2005/8/layout/cycle2"/>
    <dgm:cxn modelId="{164C6E56-9262-4918-80E9-2A730BC7B904}" type="presParOf" srcId="{03D4BFA1-ABC7-46DA-B817-C57F42A2BCF2}" destId="{C26ECFD6-6216-4AB8-B49D-0B7A0D25FE8E}" srcOrd="6" destOrd="0" presId="urn:microsoft.com/office/officeart/2005/8/layout/cycle2"/>
    <dgm:cxn modelId="{524503E6-E5AA-4CF0-AEBD-87E4FEAA1B35}" type="presParOf" srcId="{03D4BFA1-ABC7-46DA-B817-C57F42A2BCF2}" destId="{DD56267E-CA9C-4E85-ADC6-6360FFDEC3D1}" srcOrd="7" destOrd="0" presId="urn:microsoft.com/office/officeart/2005/8/layout/cycle2"/>
    <dgm:cxn modelId="{D064048A-09E0-401D-BDDA-E98E55820E55}" type="presParOf" srcId="{DD56267E-CA9C-4E85-ADC6-6360FFDEC3D1}" destId="{47F2BFD3-3B28-47B3-B141-EB9DCDBF2254}" srcOrd="0" destOrd="0" presId="urn:microsoft.com/office/officeart/2005/8/layout/cycle2"/>
    <dgm:cxn modelId="{F78A57FF-40AD-4EF9-827D-0E2F9A5371B3}" type="presParOf" srcId="{03D4BFA1-ABC7-46DA-B817-C57F42A2BCF2}" destId="{9192B6F3-6918-473F-AC05-7480B2F01787}" srcOrd="8" destOrd="0" presId="urn:microsoft.com/office/officeart/2005/8/layout/cycle2"/>
    <dgm:cxn modelId="{CF4E57BF-1361-4BF2-A374-E86527F01454}" type="presParOf" srcId="{03D4BFA1-ABC7-46DA-B817-C57F42A2BCF2}" destId="{C2CB8D5C-855A-4C79-95E1-9DF635A70255}" srcOrd="9" destOrd="0" presId="urn:microsoft.com/office/officeart/2005/8/layout/cycle2"/>
    <dgm:cxn modelId="{E297DC97-462A-44EF-920F-759480330D31}" type="presParOf" srcId="{C2CB8D5C-855A-4C79-95E1-9DF635A70255}" destId="{BF33118C-888C-4DDC-9974-3A32FDE2BA37}" srcOrd="0" destOrd="0" presId="urn:microsoft.com/office/officeart/2005/8/layout/cycle2"/>
    <dgm:cxn modelId="{926B7A97-DCB5-4BA5-86B3-3B469F857234}" type="presParOf" srcId="{03D4BFA1-ABC7-46DA-B817-C57F42A2BCF2}" destId="{46CE726A-57F0-47F6-B53F-A5A5CE76B7EA}" srcOrd="10" destOrd="0" presId="urn:microsoft.com/office/officeart/2005/8/layout/cycle2"/>
    <dgm:cxn modelId="{D8623930-7210-418B-A14A-3DC7977C595D}" type="presParOf" srcId="{03D4BFA1-ABC7-46DA-B817-C57F42A2BCF2}" destId="{8DB14130-AE1B-49AE-B20A-BBD491E11002}" srcOrd="11" destOrd="0" presId="urn:microsoft.com/office/officeart/2005/8/layout/cycle2"/>
    <dgm:cxn modelId="{B92CD3C4-14AD-45F0-9865-6AA33DF38219}" type="presParOf" srcId="{8DB14130-AE1B-49AE-B20A-BBD491E11002}" destId="{5900A726-89CE-4286-B7E0-8192377A1169}" srcOrd="0" destOrd="0" presId="urn:microsoft.com/office/officeart/2005/8/layout/cycle2"/>
    <dgm:cxn modelId="{C5EB6F0C-3E93-46A5-95B7-BE3653EFC8A4}" type="presParOf" srcId="{03D4BFA1-ABC7-46DA-B817-C57F42A2BCF2}" destId="{2505E322-EF63-4C79-B7DE-961F4015BC04}" srcOrd="12" destOrd="0" presId="urn:microsoft.com/office/officeart/2005/8/layout/cycle2"/>
    <dgm:cxn modelId="{CB71C449-FC20-40ED-B840-A8FB95F3F908}" type="presParOf" srcId="{03D4BFA1-ABC7-46DA-B817-C57F42A2BCF2}" destId="{C03F41C4-33FF-46CA-B130-D522205FB62B}" srcOrd="13" destOrd="0" presId="urn:microsoft.com/office/officeart/2005/8/layout/cycle2"/>
    <dgm:cxn modelId="{709ED892-3FB3-484F-8445-D7B503E8870B}" type="presParOf" srcId="{C03F41C4-33FF-46CA-B130-D522205FB62B}" destId="{E3739363-571C-42DB-B9C9-0FE9DFF07292}"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094BA93-A91B-44B4-820F-25170C436612}" type="doc">
      <dgm:prSet loTypeId="urn:microsoft.com/office/officeart/2005/8/layout/cycle1" loCatId="cycle" qsTypeId="urn:microsoft.com/office/officeart/2005/8/quickstyle/simple5" qsCatId="simple" csTypeId="urn:microsoft.com/office/officeart/2005/8/colors/accent1_2" csCatId="accent1" phldr="1"/>
      <dgm:spPr/>
      <dgm:t>
        <a:bodyPr/>
        <a:lstStyle/>
        <a:p>
          <a:endParaRPr lang="en-GB"/>
        </a:p>
      </dgm:t>
    </dgm:pt>
    <dgm:pt modelId="{AC8F8CB2-539D-4F28-9E6D-131474800816}">
      <dgm:prSet phldrT="[Text]" custT="1"/>
      <dgm:spPr>
        <a:xfrm>
          <a:off x="4426695" y="188826"/>
          <a:ext cx="1494456" cy="778959"/>
        </a:xfrm>
        <a:noFill/>
        <a:ln>
          <a:noFill/>
        </a:ln>
        <a:effectLs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sq-AL" sz="1400" b="1" noProof="0" dirty="0">
              <a:solidFill>
                <a:srgbClr val="FF0000"/>
              </a:solidFill>
              <a:latin typeface="Trebuchet MS"/>
              <a:ea typeface="+mn-ea"/>
              <a:cs typeface="+mn-cs"/>
            </a:rPr>
            <a:t>Identifikimi i nevojave (Faza e dizajnit</a:t>
          </a:r>
          <a:r>
            <a:rPr lang="en-US" sz="1400" b="1" dirty="0">
              <a:solidFill>
                <a:srgbClr val="FF0000"/>
              </a:solidFill>
              <a:latin typeface="Trebuchet MS"/>
              <a:ea typeface="+mn-ea"/>
              <a:cs typeface="+mn-cs"/>
            </a:rPr>
            <a:t>) </a:t>
          </a:r>
          <a:endParaRPr lang="en-GB" sz="1400" b="1" dirty="0">
            <a:solidFill>
              <a:srgbClr val="FF0000"/>
            </a:solidFill>
            <a:latin typeface="Trebuchet MS"/>
            <a:ea typeface="+mn-ea"/>
            <a:cs typeface="+mn-cs"/>
          </a:endParaRPr>
        </a:p>
      </dgm:t>
    </dgm:pt>
    <dgm:pt modelId="{18C6B9CE-5953-49E8-8BD2-026BF5B6C4F8}" type="parTrans" cxnId="{D462AC6D-2D56-4CA9-8CA5-B236ACA94FB6}">
      <dgm:prSet/>
      <dgm:spPr/>
      <dgm:t>
        <a:bodyPr/>
        <a:lstStyle/>
        <a:p>
          <a:endParaRPr lang="en-GB"/>
        </a:p>
      </dgm:t>
    </dgm:pt>
    <dgm:pt modelId="{470200A8-3041-4EC7-AF3D-16AC05CEC737}" type="sibTrans" cxnId="{D462AC6D-2D56-4CA9-8CA5-B236ACA94FB6}">
      <dgm:prSet/>
      <dgm:spPr>
        <a:xfrm>
          <a:off x="1312827" y="-66927"/>
          <a:ext cx="5089586" cy="5089586"/>
        </a:xfrm>
        <a:solidFill>
          <a:srgbClr val="808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GB"/>
        </a:p>
      </dgm:t>
    </dgm:pt>
    <dgm:pt modelId="{A0D5FEDE-ACAD-49EE-BEAC-5D6E1D785AED}">
      <dgm:prSet phldrT="[Text]" custT="1"/>
      <dgm:spPr>
        <a:xfrm>
          <a:off x="5561500" y="2024522"/>
          <a:ext cx="1270932" cy="1040179"/>
        </a:xfrm>
        <a:noFill/>
        <a:ln>
          <a:noFill/>
        </a:ln>
        <a:effectLst/>
      </dgm:spPr>
      <dgm:t>
        <a:bodyPr/>
        <a:lstStyle/>
        <a:p>
          <a:r>
            <a:rPr lang="sq-AL" sz="1400" b="1" noProof="0" dirty="0">
              <a:solidFill>
                <a:srgbClr val="FF0000"/>
              </a:solidFill>
              <a:latin typeface="Trebuchet MS"/>
              <a:ea typeface="+mn-ea"/>
              <a:cs typeface="+mn-cs"/>
            </a:rPr>
            <a:t>Faza para-tenderimit (Strategjia: Planifikimi, Paketimi) </a:t>
          </a:r>
        </a:p>
      </dgm:t>
    </dgm:pt>
    <dgm:pt modelId="{401DDC2E-286A-490D-9CE1-0A2BC523CB27}" type="parTrans" cxnId="{92B2F7DF-C19D-4CFC-99C9-460E00A8A23B}">
      <dgm:prSet/>
      <dgm:spPr/>
      <dgm:t>
        <a:bodyPr/>
        <a:lstStyle/>
        <a:p>
          <a:endParaRPr lang="en-GB"/>
        </a:p>
      </dgm:t>
    </dgm:pt>
    <dgm:pt modelId="{C6011175-C519-4708-9D9A-F55FC0BB340F}" type="sibTrans" cxnId="{92B2F7DF-C19D-4CFC-99C9-460E00A8A23B}">
      <dgm:prSet/>
      <dgm:spPr>
        <a:xfrm>
          <a:off x="1327118" y="-181"/>
          <a:ext cx="5089586" cy="5089586"/>
        </a:xfrm>
        <a:solidFill>
          <a:srgbClr val="FFFFFF">
            <a:lumMod val="5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GB"/>
        </a:p>
      </dgm:t>
    </dgm:pt>
    <dgm:pt modelId="{0F5A9128-63C6-4B4C-8AEF-A27C9DCFF3F2}">
      <dgm:prSet phldrT="[Text]" custT="1"/>
      <dgm:spPr>
        <a:xfrm>
          <a:off x="4420411" y="4038079"/>
          <a:ext cx="1228056" cy="1040179"/>
        </a:xfrm>
        <a:noFill/>
        <a:ln>
          <a:noFill/>
        </a:ln>
        <a:effectLst/>
      </dgm:spPr>
      <dgm:t>
        <a:bodyPr/>
        <a:lstStyle/>
        <a:p>
          <a:r>
            <a:rPr lang="sq-AL" sz="1400" b="1" noProof="0" dirty="0">
              <a:solidFill>
                <a:srgbClr val="FF0000"/>
              </a:solidFill>
              <a:latin typeface="Trebuchet MS"/>
              <a:ea typeface="+mn-ea"/>
              <a:cs typeface="+mn-cs"/>
            </a:rPr>
            <a:t>Faza e tenderimit (Procesi i ofertës) </a:t>
          </a:r>
        </a:p>
      </dgm:t>
    </dgm:pt>
    <dgm:pt modelId="{74053A85-4D4F-4CE4-B9A5-0FF6CC5D6AB6}" type="parTrans" cxnId="{41BDE970-CBA1-4E8A-A5BB-8903C3F524C1}">
      <dgm:prSet/>
      <dgm:spPr/>
      <dgm:t>
        <a:bodyPr/>
        <a:lstStyle/>
        <a:p>
          <a:endParaRPr lang="en-GB"/>
        </a:p>
      </dgm:t>
    </dgm:pt>
    <dgm:pt modelId="{6675253C-DBEE-44FA-A411-50CF1BA5493F}" type="sibTrans" cxnId="{41BDE970-CBA1-4E8A-A5BB-8903C3F524C1}">
      <dgm:prSet/>
      <dgm:spPr>
        <a:xfrm>
          <a:off x="1327118" y="-181"/>
          <a:ext cx="5089586" cy="5089586"/>
        </a:xfrm>
        <a:solidFill>
          <a:srgbClr val="FFFFFF">
            <a:lumMod val="5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GB"/>
        </a:p>
      </dgm:t>
    </dgm:pt>
    <dgm:pt modelId="{30431E15-68ED-4E8A-A0D7-7F14AAE9A5FE}">
      <dgm:prSet phldrT="[Text]" custT="1"/>
      <dgm:spPr>
        <a:xfrm>
          <a:off x="2019848" y="4038079"/>
          <a:ext cx="1379069" cy="1040179"/>
        </a:xfrm>
        <a:noFill/>
        <a:ln>
          <a:noFill/>
        </a:ln>
        <a:effectLst/>
      </dgm:spPr>
      <dgm:t>
        <a:bodyPr/>
        <a:lstStyle/>
        <a:p>
          <a:r>
            <a:rPr lang="sq-AL" sz="1400" b="1" noProof="0" dirty="0">
              <a:solidFill>
                <a:srgbClr val="FF0000"/>
              </a:solidFill>
              <a:latin typeface="Trebuchet MS"/>
              <a:ea typeface="+mn-ea"/>
              <a:cs typeface="+mn-cs"/>
            </a:rPr>
            <a:t>Faza e tenderimit (Vlerësimi/</a:t>
          </a:r>
          <a:r>
            <a:rPr lang="en-US" sz="1400" b="1" noProof="0" dirty="0">
              <a:solidFill>
                <a:srgbClr val="FF0000"/>
              </a:solidFill>
              <a:latin typeface="Trebuchet MS"/>
              <a:ea typeface="+mn-ea"/>
              <a:cs typeface="+mn-cs"/>
            </a:rPr>
            <a:t> </a:t>
          </a:r>
          <a:r>
            <a:rPr lang="sq-AL" sz="1400" b="1" noProof="0" dirty="0">
              <a:solidFill>
                <a:srgbClr val="FF0000"/>
              </a:solidFill>
              <a:latin typeface="Trebuchet MS"/>
              <a:ea typeface="+mn-ea"/>
              <a:cs typeface="+mn-cs"/>
            </a:rPr>
            <a:t>Dhënia)</a:t>
          </a:r>
        </a:p>
      </dgm:t>
    </dgm:pt>
    <dgm:pt modelId="{CDFEC206-5E38-4BF6-9FB3-5BDD6546AA43}" type="parTrans" cxnId="{F647FA9E-95F5-4BE5-8E38-2A9402544E31}">
      <dgm:prSet/>
      <dgm:spPr/>
      <dgm:t>
        <a:bodyPr/>
        <a:lstStyle/>
        <a:p>
          <a:endParaRPr lang="en-GB"/>
        </a:p>
      </dgm:t>
    </dgm:pt>
    <dgm:pt modelId="{EE2CB0A5-E24E-4A7F-8F3B-0C897051BEA7}" type="sibTrans" cxnId="{F647FA9E-95F5-4BE5-8E38-2A9402544E31}">
      <dgm:prSet/>
      <dgm:spPr>
        <a:xfrm>
          <a:off x="1327118" y="-181"/>
          <a:ext cx="5089586" cy="5089586"/>
        </a:xfrm>
        <a:solidFill>
          <a:srgbClr val="FFFFFF">
            <a:lumMod val="5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GB"/>
        </a:p>
      </dgm:t>
    </dgm:pt>
    <dgm:pt modelId="{FE47E3B0-CA9A-4695-86F9-04B0E892D7AC}">
      <dgm:prSet phldrT="[Text]" custT="1"/>
      <dgm:spPr>
        <a:xfrm>
          <a:off x="775734" y="2024522"/>
          <a:ext cx="1542242" cy="1040179"/>
        </a:xfrm>
        <a:noFill/>
        <a:ln>
          <a:noFill/>
        </a:ln>
        <a:effectLst/>
      </dgm:spPr>
      <dgm:t>
        <a:bodyPr/>
        <a:lstStyle/>
        <a:p>
          <a:r>
            <a:rPr lang="sq-AL" sz="1400" b="1" noProof="0" dirty="0">
              <a:solidFill>
                <a:srgbClr val="FF0000"/>
              </a:solidFill>
              <a:latin typeface="Trebuchet MS"/>
              <a:ea typeface="+mn-ea"/>
              <a:cs typeface="+mn-cs"/>
            </a:rPr>
            <a:t>Implementimi  (Menaxhimi i Kontratës) </a:t>
          </a:r>
        </a:p>
      </dgm:t>
    </dgm:pt>
    <dgm:pt modelId="{B14A1B28-8D2C-4DD4-9B2B-CC196FA8F232}" type="parTrans" cxnId="{8C86702C-6504-4C93-B3AB-BA10406A3EDF}">
      <dgm:prSet/>
      <dgm:spPr/>
      <dgm:t>
        <a:bodyPr/>
        <a:lstStyle/>
        <a:p>
          <a:endParaRPr lang="en-GB"/>
        </a:p>
      </dgm:t>
    </dgm:pt>
    <dgm:pt modelId="{ADF6EE7E-5479-4B5A-BD83-98FA04D54B31}" type="sibTrans" cxnId="{8C86702C-6504-4C93-B3AB-BA10406A3EDF}">
      <dgm:prSet/>
      <dgm:spPr>
        <a:xfrm>
          <a:off x="1327118" y="-181"/>
          <a:ext cx="5089586" cy="5089586"/>
        </a:xfrm>
        <a:solidFill>
          <a:srgbClr val="808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GB"/>
        </a:p>
      </dgm:t>
    </dgm:pt>
    <dgm:pt modelId="{907F7144-7987-4FCF-ACB9-BE0581384DBA}">
      <dgm:prSet phldrT="[Text]" custT="1"/>
      <dgm:spPr>
        <a:xfrm>
          <a:off x="1909153" y="10965"/>
          <a:ext cx="1600461" cy="1040179"/>
        </a:xfrm>
        <a:noFill/>
        <a:ln>
          <a:noFill/>
        </a:ln>
        <a:effectLst/>
      </dgm:spPr>
      <dgm:t>
        <a:bodyPr/>
        <a:lstStyle/>
        <a:p>
          <a:r>
            <a:rPr lang="en-GB" sz="1400" b="1" kern="1200" dirty="0" err="1">
              <a:solidFill>
                <a:srgbClr val="FF0000"/>
              </a:solidFill>
              <a:latin typeface="Trebuchet MS"/>
              <a:ea typeface="+mn-ea"/>
              <a:cs typeface="+mn-cs"/>
            </a:rPr>
            <a:t>Monitorimi</a:t>
          </a:r>
          <a:r>
            <a:rPr lang="en-GB" sz="1400" b="1" kern="1200" dirty="0">
              <a:solidFill>
                <a:srgbClr val="FF0000"/>
              </a:solidFill>
              <a:latin typeface="Trebuchet MS"/>
              <a:ea typeface="+mn-ea"/>
              <a:cs typeface="+mn-cs"/>
            </a:rPr>
            <a:t> &amp; </a:t>
          </a:r>
          <a:r>
            <a:rPr lang="en-GB" sz="1400" b="1" kern="1200" dirty="0" err="1">
              <a:solidFill>
                <a:srgbClr val="FF0000"/>
              </a:solidFill>
              <a:latin typeface="Trebuchet MS"/>
              <a:ea typeface="+mn-ea"/>
              <a:cs typeface="+mn-cs"/>
            </a:rPr>
            <a:t>Rishqyrtimi</a:t>
          </a:r>
          <a:endParaRPr lang="en-GB" sz="1400" b="1" kern="1200" dirty="0">
            <a:solidFill>
              <a:srgbClr val="FF0000"/>
            </a:solidFill>
            <a:latin typeface="Trebuchet MS"/>
            <a:ea typeface="+mn-ea"/>
            <a:cs typeface="+mn-cs"/>
          </a:endParaRPr>
        </a:p>
      </dgm:t>
    </dgm:pt>
    <dgm:pt modelId="{5B793F98-FCF1-49BB-A175-FD538D865AE9}" type="parTrans" cxnId="{889015AB-9461-4893-9AC4-8899579CD845}">
      <dgm:prSet/>
      <dgm:spPr/>
      <dgm:t>
        <a:bodyPr/>
        <a:lstStyle/>
        <a:p>
          <a:endParaRPr lang="en-GB"/>
        </a:p>
      </dgm:t>
    </dgm:pt>
    <dgm:pt modelId="{2F94230A-F45F-4C7B-9BD6-E241D7F894DC}" type="sibTrans" cxnId="{889015AB-9461-4893-9AC4-8899579CD845}">
      <dgm:prSet/>
      <dgm:spPr>
        <a:xfrm>
          <a:off x="1412088" y="-15206"/>
          <a:ext cx="5089586" cy="5089586"/>
        </a:xfrm>
        <a:solidFill>
          <a:srgbClr val="808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GB"/>
        </a:p>
      </dgm:t>
    </dgm:pt>
    <dgm:pt modelId="{A188E204-5117-4BF6-BFFD-4F10599C98DE}" type="pres">
      <dgm:prSet presAssocID="{6094BA93-A91B-44B4-820F-25170C436612}" presName="cycle" presStyleCnt="0">
        <dgm:presLayoutVars>
          <dgm:dir/>
          <dgm:resizeHandles val="exact"/>
        </dgm:presLayoutVars>
      </dgm:prSet>
      <dgm:spPr/>
      <dgm:t>
        <a:bodyPr/>
        <a:lstStyle/>
        <a:p>
          <a:endParaRPr lang="sq-AL"/>
        </a:p>
      </dgm:t>
    </dgm:pt>
    <dgm:pt modelId="{DD5C914C-EB1C-46A8-9C1C-B35CD9F1A9A8}" type="pres">
      <dgm:prSet presAssocID="{AC8F8CB2-539D-4F28-9E6D-131474800816}" presName="dummy" presStyleCnt="0"/>
      <dgm:spPr/>
    </dgm:pt>
    <dgm:pt modelId="{C0595495-4005-42C5-98B3-CD0CA7FB62CE}" type="pres">
      <dgm:prSet presAssocID="{AC8F8CB2-539D-4F28-9E6D-131474800816}" presName="node" presStyleLbl="revTx" presStyleIdx="0" presStyleCnt="6" custScaleX="166185" custScaleY="56758" custRadScaleRad="102626" custRadScaleInc="31303">
        <dgm:presLayoutVars>
          <dgm:bulletEnabled val="1"/>
        </dgm:presLayoutVars>
      </dgm:prSet>
      <dgm:spPr>
        <a:prstGeom prst="rect">
          <a:avLst/>
        </a:prstGeom>
      </dgm:spPr>
      <dgm:t>
        <a:bodyPr/>
        <a:lstStyle/>
        <a:p>
          <a:endParaRPr lang="sq-AL"/>
        </a:p>
      </dgm:t>
    </dgm:pt>
    <dgm:pt modelId="{9AC7FA8C-78FE-439C-9D41-E17276458413}" type="pres">
      <dgm:prSet presAssocID="{470200A8-3041-4EC7-AF3D-16AC05CEC737}" presName="sibTrans" presStyleLbl="node1" presStyleIdx="0" presStyleCnt="6"/>
      <dgm:spPr>
        <a:prstGeom prst="circularArrow">
          <a:avLst>
            <a:gd name="adj1" fmla="val 3985"/>
            <a:gd name="adj2" fmla="val 249976"/>
            <a:gd name="adj3" fmla="val 20675404"/>
            <a:gd name="adj4" fmla="val 19169848"/>
            <a:gd name="adj5" fmla="val 4650"/>
          </a:avLst>
        </a:prstGeom>
      </dgm:spPr>
      <dgm:t>
        <a:bodyPr/>
        <a:lstStyle/>
        <a:p>
          <a:endParaRPr lang="sq-AL"/>
        </a:p>
      </dgm:t>
    </dgm:pt>
    <dgm:pt modelId="{56C52629-CAEA-4771-AE2C-857DB3CF0496}" type="pres">
      <dgm:prSet presAssocID="{A0D5FEDE-ACAD-49EE-BEAC-5D6E1D785AED}" presName="dummy" presStyleCnt="0"/>
      <dgm:spPr/>
    </dgm:pt>
    <dgm:pt modelId="{A3E359ED-BF01-4D07-AB45-1211704F9C08}" type="pres">
      <dgm:prSet presAssocID="{A0D5FEDE-ACAD-49EE-BEAC-5D6E1D785AED}" presName="node" presStyleLbl="revTx" presStyleIdx="1" presStyleCnt="6" custScaleX="190096">
        <dgm:presLayoutVars>
          <dgm:bulletEnabled val="1"/>
        </dgm:presLayoutVars>
      </dgm:prSet>
      <dgm:spPr>
        <a:prstGeom prst="rect">
          <a:avLst/>
        </a:prstGeom>
      </dgm:spPr>
      <dgm:t>
        <a:bodyPr/>
        <a:lstStyle/>
        <a:p>
          <a:endParaRPr lang="sq-AL"/>
        </a:p>
      </dgm:t>
    </dgm:pt>
    <dgm:pt modelId="{554730BA-EC14-4BCF-8B13-CD931BB1BE9B}" type="pres">
      <dgm:prSet presAssocID="{C6011175-C519-4708-9D9A-F55FC0BB340F}" presName="sibTrans" presStyleLbl="node1" presStyleIdx="1" presStyleCnt="6"/>
      <dgm:spPr>
        <a:prstGeom prst="circularArrow">
          <a:avLst>
            <a:gd name="adj1" fmla="val 3985"/>
            <a:gd name="adj2" fmla="val 249976"/>
            <a:gd name="adj3" fmla="val 2160448"/>
            <a:gd name="adj4" fmla="val 775548"/>
            <a:gd name="adj5" fmla="val 4650"/>
          </a:avLst>
        </a:prstGeom>
      </dgm:spPr>
      <dgm:t>
        <a:bodyPr/>
        <a:lstStyle/>
        <a:p>
          <a:endParaRPr lang="sq-AL"/>
        </a:p>
      </dgm:t>
    </dgm:pt>
    <dgm:pt modelId="{18021A85-CE3E-4F34-B255-CA42A4E21DBC}" type="pres">
      <dgm:prSet presAssocID="{0F5A9128-63C6-4B4C-8AEF-A27C9DCFF3F2}" presName="dummy" presStyleCnt="0"/>
      <dgm:spPr/>
    </dgm:pt>
    <dgm:pt modelId="{05F265C6-0B55-41EC-AD47-6F79B497EFA2}" type="pres">
      <dgm:prSet presAssocID="{0F5A9128-63C6-4B4C-8AEF-A27C9DCFF3F2}" presName="node" presStyleLbl="revTx" presStyleIdx="2" presStyleCnt="6" custScaleX="118062">
        <dgm:presLayoutVars>
          <dgm:bulletEnabled val="1"/>
        </dgm:presLayoutVars>
      </dgm:prSet>
      <dgm:spPr>
        <a:prstGeom prst="rect">
          <a:avLst/>
        </a:prstGeom>
      </dgm:spPr>
      <dgm:t>
        <a:bodyPr/>
        <a:lstStyle/>
        <a:p>
          <a:endParaRPr lang="sq-AL"/>
        </a:p>
      </dgm:t>
    </dgm:pt>
    <dgm:pt modelId="{CDB40D64-E404-47FF-8FCA-FEFEF95DFFD8}" type="pres">
      <dgm:prSet presAssocID="{6675253C-DBEE-44FA-A411-50CF1BA5493F}" presName="sibTrans" presStyleLbl="node1" presStyleIdx="2" presStyleCnt="6"/>
      <dgm:spPr>
        <a:prstGeom prst="circularArrow">
          <a:avLst>
            <a:gd name="adj1" fmla="val 3985"/>
            <a:gd name="adj2" fmla="val 249976"/>
            <a:gd name="adj3" fmla="val 5854291"/>
            <a:gd name="adj4" fmla="val 4581290"/>
            <a:gd name="adj5" fmla="val 4650"/>
          </a:avLst>
        </a:prstGeom>
      </dgm:spPr>
      <dgm:t>
        <a:bodyPr/>
        <a:lstStyle/>
        <a:p>
          <a:endParaRPr lang="sq-AL"/>
        </a:p>
      </dgm:t>
    </dgm:pt>
    <dgm:pt modelId="{CBF03336-786A-4235-B950-7725F8AB6FF3}" type="pres">
      <dgm:prSet presAssocID="{30431E15-68ED-4E8A-A0D7-7F14AAE9A5FE}" presName="dummy" presStyleCnt="0"/>
      <dgm:spPr/>
    </dgm:pt>
    <dgm:pt modelId="{24A4F2DE-7C25-434C-BD96-88D49216697F}" type="pres">
      <dgm:prSet presAssocID="{30431E15-68ED-4E8A-A0D7-7F14AAE9A5FE}" presName="node" presStyleLbl="revTx" presStyleIdx="3" presStyleCnt="6" custScaleX="132580">
        <dgm:presLayoutVars>
          <dgm:bulletEnabled val="1"/>
        </dgm:presLayoutVars>
      </dgm:prSet>
      <dgm:spPr>
        <a:prstGeom prst="rect">
          <a:avLst/>
        </a:prstGeom>
      </dgm:spPr>
      <dgm:t>
        <a:bodyPr/>
        <a:lstStyle/>
        <a:p>
          <a:endParaRPr lang="sq-AL"/>
        </a:p>
      </dgm:t>
    </dgm:pt>
    <dgm:pt modelId="{CA78A1ED-8929-4F23-AB27-B869B8CD46F1}" type="pres">
      <dgm:prSet presAssocID="{EE2CB0A5-E24E-4A7F-8F3B-0C897051BEA7}" presName="sibTrans" presStyleLbl="node1" presStyleIdx="3" presStyleCnt="6"/>
      <dgm:spPr>
        <a:prstGeom prst="circularArrow">
          <a:avLst>
            <a:gd name="adj1" fmla="val 3985"/>
            <a:gd name="adj2" fmla="val 249976"/>
            <a:gd name="adj3" fmla="val 9774476"/>
            <a:gd name="adj4" fmla="val 8402025"/>
            <a:gd name="adj5" fmla="val 4650"/>
          </a:avLst>
        </a:prstGeom>
      </dgm:spPr>
      <dgm:t>
        <a:bodyPr/>
        <a:lstStyle/>
        <a:p>
          <a:endParaRPr lang="sq-AL"/>
        </a:p>
      </dgm:t>
    </dgm:pt>
    <dgm:pt modelId="{0562DE67-0FA0-4324-B257-7E3570C38CA9}" type="pres">
      <dgm:prSet presAssocID="{FE47E3B0-CA9A-4695-86F9-04B0E892D7AC}" presName="dummy" presStyleCnt="0"/>
      <dgm:spPr/>
    </dgm:pt>
    <dgm:pt modelId="{DD6ECE71-F0A4-48CA-BA5A-22DAAD59C385}" type="pres">
      <dgm:prSet presAssocID="{FE47E3B0-CA9A-4695-86F9-04B0E892D7AC}" presName="node" presStyleLbl="revTx" presStyleIdx="4" presStyleCnt="6" custScaleX="208052" custRadScaleRad="108011" custRadScaleInc="-5261">
        <dgm:presLayoutVars>
          <dgm:bulletEnabled val="1"/>
        </dgm:presLayoutVars>
      </dgm:prSet>
      <dgm:spPr>
        <a:prstGeom prst="rect">
          <a:avLst/>
        </a:prstGeom>
      </dgm:spPr>
      <dgm:t>
        <a:bodyPr/>
        <a:lstStyle/>
        <a:p>
          <a:endParaRPr lang="sq-AL"/>
        </a:p>
      </dgm:t>
    </dgm:pt>
    <dgm:pt modelId="{A97DB7EA-043B-46CB-AC06-6240ED477A3A}" type="pres">
      <dgm:prSet presAssocID="{ADF6EE7E-5479-4B5A-BD83-98FA04D54B31}" presName="sibTrans" presStyleLbl="node1" presStyleIdx="4" presStyleCnt="6"/>
      <dgm:spPr>
        <a:prstGeom prst="circularArrow">
          <a:avLst>
            <a:gd name="adj1" fmla="val 3985"/>
            <a:gd name="adj2" fmla="val 249976"/>
            <a:gd name="adj3" fmla="val 12947999"/>
            <a:gd name="adj4" fmla="val 11575548"/>
            <a:gd name="adj5" fmla="val 4650"/>
          </a:avLst>
        </a:prstGeom>
      </dgm:spPr>
      <dgm:t>
        <a:bodyPr/>
        <a:lstStyle/>
        <a:p>
          <a:endParaRPr lang="sq-AL"/>
        </a:p>
      </dgm:t>
    </dgm:pt>
    <dgm:pt modelId="{AF8089C4-AC31-48C5-ABFC-09DCD455937B}" type="pres">
      <dgm:prSet presAssocID="{907F7144-7987-4FCF-ACB9-BE0581384DBA}" presName="dummy" presStyleCnt="0"/>
      <dgm:spPr/>
    </dgm:pt>
    <dgm:pt modelId="{51D52931-8043-4570-8843-371CFFB17756}" type="pres">
      <dgm:prSet presAssocID="{907F7144-7987-4FCF-ACB9-BE0581384DBA}" presName="node" presStyleLbl="revTx" presStyleIdx="5" presStyleCnt="6" custScaleX="153864">
        <dgm:presLayoutVars>
          <dgm:bulletEnabled val="1"/>
        </dgm:presLayoutVars>
      </dgm:prSet>
      <dgm:spPr>
        <a:prstGeom prst="rect">
          <a:avLst/>
        </a:prstGeom>
      </dgm:spPr>
      <dgm:t>
        <a:bodyPr/>
        <a:lstStyle/>
        <a:p>
          <a:endParaRPr lang="sq-AL"/>
        </a:p>
      </dgm:t>
    </dgm:pt>
    <dgm:pt modelId="{3063A777-B14C-4C13-B972-D22125A6BB87}" type="pres">
      <dgm:prSet presAssocID="{2F94230A-F45F-4C7B-9BD6-E241D7F894DC}" presName="sibTrans" presStyleLbl="node1" presStyleIdx="5" presStyleCnt="6"/>
      <dgm:spPr>
        <a:prstGeom prst="circularArrow">
          <a:avLst>
            <a:gd name="adj1" fmla="val 3985"/>
            <a:gd name="adj2" fmla="val 249976"/>
            <a:gd name="adj3" fmla="val 16649491"/>
            <a:gd name="adj4" fmla="val 15534537"/>
            <a:gd name="adj5" fmla="val 4650"/>
          </a:avLst>
        </a:prstGeom>
      </dgm:spPr>
      <dgm:t>
        <a:bodyPr/>
        <a:lstStyle/>
        <a:p>
          <a:endParaRPr lang="sq-AL"/>
        </a:p>
      </dgm:t>
    </dgm:pt>
  </dgm:ptLst>
  <dgm:cxnLst>
    <dgm:cxn modelId="{2433AED9-9923-4999-B83F-E54735D193F8}" type="presOf" srcId="{30431E15-68ED-4E8A-A0D7-7F14AAE9A5FE}" destId="{24A4F2DE-7C25-434C-BD96-88D49216697F}" srcOrd="0" destOrd="0" presId="urn:microsoft.com/office/officeart/2005/8/layout/cycle1"/>
    <dgm:cxn modelId="{C37FE78D-81E6-4735-B8D0-425B714658A1}" type="presOf" srcId="{EE2CB0A5-E24E-4A7F-8F3B-0C897051BEA7}" destId="{CA78A1ED-8929-4F23-AB27-B869B8CD46F1}" srcOrd="0" destOrd="0" presId="urn:microsoft.com/office/officeart/2005/8/layout/cycle1"/>
    <dgm:cxn modelId="{0A8F9191-B087-4849-97D5-768C57BF305B}" type="presOf" srcId="{AC8F8CB2-539D-4F28-9E6D-131474800816}" destId="{C0595495-4005-42C5-98B3-CD0CA7FB62CE}" srcOrd="0" destOrd="0" presId="urn:microsoft.com/office/officeart/2005/8/layout/cycle1"/>
    <dgm:cxn modelId="{889015AB-9461-4893-9AC4-8899579CD845}" srcId="{6094BA93-A91B-44B4-820F-25170C436612}" destId="{907F7144-7987-4FCF-ACB9-BE0581384DBA}" srcOrd="5" destOrd="0" parTransId="{5B793F98-FCF1-49BB-A175-FD538D865AE9}" sibTransId="{2F94230A-F45F-4C7B-9BD6-E241D7F894DC}"/>
    <dgm:cxn modelId="{92B2F7DF-C19D-4CFC-99C9-460E00A8A23B}" srcId="{6094BA93-A91B-44B4-820F-25170C436612}" destId="{A0D5FEDE-ACAD-49EE-BEAC-5D6E1D785AED}" srcOrd="1" destOrd="0" parTransId="{401DDC2E-286A-490D-9CE1-0A2BC523CB27}" sibTransId="{C6011175-C519-4708-9D9A-F55FC0BB340F}"/>
    <dgm:cxn modelId="{D462AC6D-2D56-4CA9-8CA5-B236ACA94FB6}" srcId="{6094BA93-A91B-44B4-820F-25170C436612}" destId="{AC8F8CB2-539D-4F28-9E6D-131474800816}" srcOrd="0" destOrd="0" parTransId="{18C6B9CE-5953-49E8-8BD2-026BF5B6C4F8}" sibTransId="{470200A8-3041-4EC7-AF3D-16AC05CEC737}"/>
    <dgm:cxn modelId="{8C86702C-6504-4C93-B3AB-BA10406A3EDF}" srcId="{6094BA93-A91B-44B4-820F-25170C436612}" destId="{FE47E3B0-CA9A-4695-86F9-04B0E892D7AC}" srcOrd="4" destOrd="0" parTransId="{B14A1B28-8D2C-4DD4-9B2B-CC196FA8F232}" sibTransId="{ADF6EE7E-5479-4B5A-BD83-98FA04D54B31}"/>
    <dgm:cxn modelId="{63DFF6E6-BD7E-44EA-9C22-711D227BC882}" type="presOf" srcId="{A0D5FEDE-ACAD-49EE-BEAC-5D6E1D785AED}" destId="{A3E359ED-BF01-4D07-AB45-1211704F9C08}" srcOrd="0" destOrd="0" presId="urn:microsoft.com/office/officeart/2005/8/layout/cycle1"/>
    <dgm:cxn modelId="{41BDE970-CBA1-4E8A-A5BB-8903C3F524C1}" srcId="{6094BA93-A91B-44B4-820F-25170C436612}" destId="{0F5A9128-63C6-4B4C-8AEF-A27C9DCFF3F2}" srcOrd="2" destOrd="0" parTransId="{74053A85-4D4F-4CE4-B9A5-0FF6CC5D6AB6}" sibTransId="{6675253C-DBEE-44FA-A411-50CF1BA5493F}"/>
    <dgm:cxn modelId="{DF874DFA-8441-4B28-897B-413F6E88C7AF}" type="presOf" srcId="{FE47E3B0-CA9A-4695-86F9-04B0E892D7AC}" destId="{DD6ECE71-F0A4-48CA-BA5A-22DAAD59C385}" srcOrd="0" destOrd="0" presId="urn:microsoft.com/office/officeart/2005/8/layout/cycle1"/>
    <dgm:cxn modelId="{C7876FD6-5E27-4CE0-8868-B60DC3554C6E}" type="presOf" srcId="{470200A8-3041-4EC7-AF3D-16AC05CEC737}" destId="{9AC7FA8C-78FE-439C-9D41-E17276458413}" srcOrd="0" destOrd="0" presId="urn:microsoft.com/office/officeart/2005/8/layout/cycle1"/>
    <dgm:cxn modelId="{B1A585B2-1D0A-4E2B-BE3B-BC5DC55B5938}" type="presOf" srcId="{ADF6EE7E-5479-4B5A-BD83-98FA04D54B31}" destId="{A97DB7EA-043B-46CB-AC06-6240ED477A3A}" srcOrd="0" destOrd="0" presId="urn:microsoft.com/office/officeart/2005/8/layout/cycle1"/>
    <dgm:cxn modelId="{031249A7-D130-4AAD-862C-80CE5053672A}" type="presOf" srcId="{907F7144-7987-4FCF-ACB9-BE0581384DBA}" destId="{51D52931-8043-4570-8843-371CFFB17756}" srcOrd="0" destOrd="0" presId="urn:microsoft.com/office/officeart/2005/8/layout/cycle1"/>
    <dgm:cxn modelId="{B9711850-2471-4771-88F2-9DF324A589C0}" type="presOf" srcId="{0F5A9128-63C6-4B4C-8AEF-A27C9DCFF3F2}" destId="{05F265C6-0B55-41EC-AD47-6F79B497EFA2}" srcOrd="0" destOrd="0" presId="urn:microsoft.com/office/officeart/2005/8/layout/cycle1"/>
    <dgm:cxn modelId="{F647FA9E-95F5-4BE5-8E38-2A9402544E31}" srcId="{6094BA93-A91B-44B4-820F-25170C436612}" destId="{30431E15-68ED-4E8A-A0D7-7F14AAE9A5FE}" srcOrd="3" destOrd="0" parTransId="{CDFEC206-5E38-4BF6-9FB3-5BDD6546AA43}" sibTransId="{EE2CB0A5-E24E-4A7F-8F3B-0C897051BEA7}"/>
    <dgm:cxn modelId="{B13F0992-F407-4D79-963C-51741D977296}" type="presOf" srcId="{C6011175-C519-4708-9D9A-F55FC0BB340F}" destId="{554730BA-EC14-4BCF-8B13-CD931BB1BE9B}" srcOrd="0" destOrd="0" presId="urn:microsoft.com/office/officeart/2005/8/layout/cycle1"/>
    <dgm:cxn modelId="{F8283F63-0B59-4753-8959-89512049C25E}" type="presOf" srcId="{6675253C-DBEE-44FA-A411-50CF1BA5493F}" destId="{CDB40D64-E404-47FF-8FCA-FEFEF95DFFD8}" srcOrd="0" destOrd="0" presId="urn:microsoft.com/office/officeart/2005/8/layout/cycle1"/>
    <dgm:cxn modelId="{6680DD39-7A1C-48B9-8BA9-32687A3A1EA3}" type="presOf" srcId="{2F94230A-F45F-4C7B-9BD6-E241D7F894DC}" destId="{3063A777-B14C-4C13-B972-D22125A6BB87}" srcOrd="0" destOrd="0" presId="urn:microsoft.com/office/officeart/2005/8/layout/cycle1"/>
    <dgm:cxn modelId="{68C94C32-AF37-4F1A-9EF6-2CC3EC6B8FD7}" type="presOf" srcId="{6094BA93-A91B-44B4-820F-25170C436612}" destId="{A188E204-5117-4BF6-BFFD-4F10599C98DE}" srcOrd="0" destOrd="0" presId="urn:microsoft.com/office/officeart/2005/8/layout/cycle1"/>
    <dgm:cxn modelId="{AC168755-4C0B-4BD3-B548-1CABB2E677DD}" type="presParOf" srcId="{A188E204-5117-4BF6-BFFD-4F10599C98DE}" destId="{DD5C914C-EB1C-46A8-9C1C-B35CD9F1A9A8}" srcOrd="0" destOrd="0" presId="urn:microsoft.com/office/officeart/2005/8/layout/cycle1"/>
    <dgm:cxn modelId="{B009C82C-262B-4402-917E-69F076F0E5BA}" type="presParOf" srcId="{A188E204-5117-4BF6-BFFD-4F10599C98DE}" destId="{C0595495-4005-42C5-98B3-CD0CA7FB62CE}" srcOrd="1" destOrd="0" presId="urn:microsoft.com/office/officeart/2005/8/layout/cycle1"/>
    <dgm:cxn modelId="{FEB3A769-CFCC-4B60-8DC0-77F320404C06}" type="presParOf" srcId="{A188E204-5117-4BF6-BFFD-4F10599C98DE}" destId="{9AC7FA8C-78FE-439C-9D41-E17276458413}" srcOrd="2" destOrd="0" presId="urn:microsoft.com/office/officeart/2005/8/layout/cycle1"/>
    <dgm:cxn modelId="{7FE4F095-7DB2-40BA-9FD1-25CA20245079}" type="presParOf" srcId="{A188E204-5117-4BF6-BFFD-4F10599C98DE}" destId="{56C52629-CAEA-4771-AE2C-857DB3CF0496}" srcOrd="3" destOrd="0" presId="urn:microsoft.com/office/officeart/2005/8/layout/cycle1"/>
    <dgm:cxn modelId="{484D9AA4-B122-4B27-80AD-3BE8A7D8482D}" type="presParOf" srcId="{A188E204-5117-4BF6-BFFD-4F10599C98DE}" destId="{A3E359ED-BF01-4D07-AB45-1211704F9C08}" srcOrd="4" destOrd="0" presId="urn:microsoft.com/office/officeart/2005/8/layout/cycle1"/>
    <dgm:cxn modelId="{85266D6C-DEC4-48FE-A5E2-0FAE2EF57136}" type="presParOf" srcId="{A188E204-5117-4BF6-BFFD-4F10599C98DE}" destId="{554730BA-EC14-4BCF-8B13-CD931BB1BE9B}" srcOrd="5" destOrd="0" presId="urn:microsoft.com/office/officeart/2005/8/layout/cycle1"/>
    <dgm:cxn modelId="{8B2881A3-DE7C-4EFF-B7E3-8AED9B11FA2E}" type="presParOf" srcId="{A188E204-5117-4BF6-BFFD-4F10599C98DE}" destId="{18021A85-CE3E-4F34-B255-CA42A4E21DBC}" srcOrd="6" destOrd="0" presId="urn:microsoft.com/office/officeart/2005/8/layout/cycle1"/>
    <dgm:cxn modelId="{AEB81C8C-A023-4344-85DD-96741E3E0406}" type="presParOf" srcId="{A188E204-5117-4BF6-BFFD-4F10599C98DE}" destId="{05F265C6-0B55-41EC-AD47-6F79B497EFA2}" srcOrd="7" destOrd="0" presId="urn:microsoft.com/office/officeart/2005/8/layout/cycle1"/>
    <dgm:cxn modelId="{5712B6E0-260B-4681-9034-4AF64E6762A7}" type="presParOf" srcId="{A188E204-5117-4BF6-BFFD-4F10599C98DE}" destId="{CDB40D64-E404-47FF-8FCA-FEFEF95DFFD8}" srcOrd="8" destOrd="0" presId="urn:microsoft.com/office/officeart/2005/8/layout/cycle1"/>
    <dgm:cxn modelId="{762F7DE5-F707-41FF-AC41-F4FF1E2FF7B8}" type="presParOf" srcId="{A188E204-5117-4BF6-BFFD-4F10599C98DE}" destId="{CBF03336-786A-4235-B950-7725F8AB6FF3}" srcOrd="9" destOrd="0" presId="urn:microsoft.com/office/officeart/2005/8/layout/cycle1"/>
    <dgm:cxn modelId="{5C5C404A-3C08-463D-B030-E275A007618C}" type="presParOf" srcId="{A188E204-5117-4BF6-BFFD-4F10599C98DE}" destId="{24A4F2DE-7C25-434C-BD96-88D49216697F}" srcOrd="10" destOrd="0" presId="urn:microsoft.com/office/officeart/2005/8/layout/cycle1"/>
    <dgm:cxn modelId="{F11A9210-E263-45AE-8E12-B48A0729C06A}" type="presParOf" srcId="{A188E204-5117-4BF6-BFFD-4F10599C98DE}" destId="{CA78A1ED-8929-4F23-AB27-B869B8CD46F1}" srcOrd="11" destOrd="0" presId="urn:microsoft.com/office/officeart/2005/8/layout/cycle1"/>
    <dgm:cxn modelId="{79D00681-B177-47FB-BA92-41BA17468BB8}" type="presParOf" srcId="{A188E204-5117-4BF6-BFFD-4F10599C98DE}" destId="{0562DE67-0FA0-4324-B257-7E3570C38CA9}" srcOrd="12" destOrd="0" presId="urn:microsoft.com/office/officeart/2005/8/layout/cycle1"/>
    <dgm:cxn modelId="{39E22381-E324-4335-A26A-8D5B7803E471}" type="presParOf" srcId="{A188E204-5117-4BF6-BFFD-4F10599C98DE}" destId="{DD6ECE71-F0A4-48CA-BA5A-22DAAD59C385}" srcOrd="13" destOrd="0" presId="urn:microsoft.com/office/officeart/2005/8/layout/cycle1"/>
    <dgm:cxn modelId="{B6B57358-778D-46AB-8F44-7EF84C325576}" type="presParOf" srcId="{A188E204-5117-4BF6-BFFD-4F10599C98DE}" destId="{A97DB7EA-043B-46CB-AC06-6240ED477A3A}" srcOrd="14" destOrd="0" presId="urn:microsoft.com/office/officeart/2005/8/layout/cycle1"/>
    <dgm:cxn modelId="{38BF3B7F-49E8-4724-92EE-09CAB6C77738}" type="presParOf" srcId="{A188E204-5117-4BF6-BFFD-4F10599C98DE}" destId="{AF8089C4-AC31-48C5-ABFC-09DCD455937B}" srcOrd="15" destOrd="0" presId="urn:microsoft.com/office/officeart/2005/8/layout/cycle1"/>
    <dgm:cxn modelId="{8063224F-2C34-4E5B-83E0-D3BAD3F6AB7D}" type="presParOf" srcId="{A188E204-5117-4BF6-BFFD-4F10599C98DE}" destId="{51D52931-8043-4570-8843-371CFFB17756}" srcOrd="16" destOrd="0" presId="urn:microsoft.com/office/officeart/2005/8/layout/cycle1"/>
    <dgm:cxn modelId="{480CD78D-8EA2-4454-9301-CFC279AC95B4}" type="presParOf" srcId="{A188E204-5117-4BF6-BFFD-4F10599C98DE}" destId="{3063A777-B14C-4C13-B972-D22125A6BB87}" srcOrd="17"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094BA93-A91B-44B4-820F-25170C436612}" type="doc">
      <dgm:prSet loTypeId="urn:microsoft.com/office/officeart/2005/8/layout/cycle1" loCatId="cycle" qsTypeId="urn:microsoft.com/office/officeart/2005/8/quickstyle/simple5" qsCatId="simple" csTypeId="urn:microsoft.com/office/officeart/2005/8/colors/accent1_2" csCatId="accent1" phldr="1"/>
      <dgm:spPr/>
      <dgm:t>
        <a:bodyPr/>
        <a:lstStyle/>
        <a:p>
          <a:endParaRPr lang="en-GB"/>
        </a:p>
      </dgm:t>
    </dgm:pt>
    <dgm:pt modelId="{AC8F8CB2-539D-4F28-9E6D-131474800816}">
      <dgm:prSet phldrT="[Text]" custT="1"/>
      <dgm:spPr/>
      <dgm:t>
        <a:bodyPr/>
        <a:lstStyle/>
        <a:p>
          <a:r>
            <a:rPr lang="sq-AL" sz="1600" b="0" noProof="0" dirty="0">
              <a:solidFill>
                <a:srgbClr val="0000FF"/>
              </a:solidFill>
            </a:rPr>
            <a:t>Identifikimi </a:t>
          </a:r>
          <a:r>
            <a:rPr lang="en-GB" sz="1600" b="0" noProof="0" dirty="0" err="1">
              <a:solidFill>
                <a:srgbClr val="0000FF"/>
              </a:solidFill>
            </a:rPr>
            <a:t>i</a:t>
          </a:r>
          <a:r>
            <a:rPr lang="en-GB" sz="1600" b="0" noProof="0" dirty="0">
              <a:solidFill>
                <a:srgbClr val="0000FF"/>
              </a:solidFill>
            </a:rPr>
            <a:t> </a:t>
          </a:r>
          <a:r>
            <a:rPr lang="sq-AL" sz="1600" b="0" noProof="0" dirty="0">
              <a:solidFill>
                <a:srgbClr val="0000FF"/>
              </a:solidFill>
            </a:rPr>
            <a:t>Projektit </a:t>
          </a:r>
        </a:p>
      </dgm:t>
    </dgm:pt>
    <dgm:pt modelId="{18C6B9CE-5953-49E8-8BD2-026BF5B6C4F8}" type="parTrans" cxnId="{D462AC6D-2D56-4CA9-8CA5-B236ACA94FB6}">
      <dgm:prSet/>
      <dgm:spPr/>
      <dgm:t>
        <a:bodyPr/>
        <a:lstStyle/>
        <a:p>
          <a:endParaRPr lang="en-GB"/>
        </a:p>
      </dgm:t>
    </dgm:pt>
    <dgm:pt modelId="{470200A8-3041-4EC7-AF3D-16AC05CEC737}" type="sibTrans" cxnId="{D462AC6D-2D56-4CA9-8CA5-B236ACA94FB6}">
      <dgm:prSet/>
      <dgm:spPr/>
      <dgm:t>
        <a:bodyPr/>
        <a:lstStyle/>
        <a:p>
          <a:endParaRPr lang="en-GB"/>
        </a:p>
      </dgm:t>
    </dgm:pt>
    <dgm:pt modelId="{A0D5FEDE-ACAD-49EE-BEAC-5D6E1D785AED}">
      <dgm:prSet phldrT="[Text]" custT="1"/>
      <dgm:spPr/>
      <dgm:t>
        <a:bodyPr/>
        <a:lstStyle/>
        <a:p>
          <a:r>
            <a:rPr lang="sq-AL" sz="1600" b="0" noProof="0" dirty="0">
              <a:solidFill>
                <a:srgbClr val="0000FF"/>
              </a:solidFill>
            </a:rPr>
            <a:t>Përgatitja</a:t>
          </a:r>
        </a:p>
      </dgm:t>
    </dgm:pt>
    <dgm:pt modelId="{401DDC2E-286A-490D-9CE1-0A2BC523CB27}" type="parTrans" cxnId="{92B2F7DF-C19D-4CFC-99C9-460E00A8A23B}">
      <dgm:prSet/>
      <dgm:spPr/>
      <dgm:t>
        <a:bodyPr/>
        <a:lstStyle/>
        <a:p>
          <a:endParaRPr lang="en-GB"/>
        </a:p>
      </dgm:t>
    </dgm:pt>
    <dgm:pt modelId="{C6011175-C519-4708-9D9A-F55FC0BB340F}" type="sibTrans" cxnId="{92B2F7DF-C19D-4CFC-99C9-460E00A8A23B}">
      <dgm:prSet/>
      <dgm:spPr/>
      <dgm:t>
        <a:bodyPr/>
        <a:lstStyle/>
        <a:p>
          <a:endParaRPr lang="en-GB"/>
        </a:p>
      </dgm:t>
    </dgm:pt>
    <dgm:pt modelId="{0F5A9128-63C6-4B4C-8AEF-A27C9DCFF3F2}">
      <dgm:prSet phldrT="[Text]" custT="1"/>
      <dgm:spPr/>
      <dgm:t>
        <a:bodyPr/>
        <a:lstStyle/>
        <a:p>
          <a:r>
            <a:rPr lang="sq-AL" sz="1600" b="0" noProof="0" dirty="0">
              <a:solidFill>
                <a:srgbClr val="0000FF"/>
              </a:solidFill>
            </a:rPr>
            <a:t>Vlerësimi </a:t>
          </a:r>
          <a:r>
            <a:rPr lang="en-US" sz="1600" b="0" noProof="0" dirty="0" err="1">
              <a:solidFill>
                <a:srgbClr val="0000FF"/>
              </a:solidFill>
            </a:rPr>
            <a:t>i</a:t>
          </a:r>
          <a:r>
            <a:rPr lang="sq-AL" sz="1600" b="0" noProof="0" dirty="0">
              <a:solidFill>
                <a:srgbClr val="0000FF"/>
              </a:solidFill>
            </a:rPr>
            <a:t> projektit </a:t>
          </a:r>
        </a:p>
      </dgm:t>
    </dgm:pt>
    <dgm:pt modelId="{74053A85-4D4F-4CE4-B9A5-0FF6CC5D6AB6}" type="parTrans" cxnId="{41BDE970-CBA1-4E8A-A5BB-8903C3F524C1}">
      <dgm:prSet/>
      <dgm:spPr/>
      <dgm:t>
        <a:bodyPr/>
        <a:lstStyle/>
        <a:p>
          <a:endParaRPr lang="en-GB"/>
        </a:p>
      </dgm:t>
    </dgm:pt>
    <dgm:pt modelId="{6675253C-DBEE-44FA-A411-50CF1BA5493F}" type="sibTrans" cxnId="{41BDE970-CBA1-4E8A-A5BB-8903C3F524C1}">
      <dgm:prSet/>
      <dgm:spPr/>
      <dgm:t>
        <a:bodyPr/>
        <a:lstStyle/>
        <a:p>
          <a:endParaRPr lang="en-GB"/>
        </a:p>
      </dgm:t>
    </dgm:pt>
    <dgm:pt modelId="{30431E15-68ED-4E8A-A0D7-7F14AAE9A5FE}">
      <dgm:prSet phldrT="[Text]" custT="1"/>
      <dgm:spPr/>
      <dgm:t>
        <a:bodyPr/>
        <a:lstStyle/>
        <a:p>
          <a:r>
            <a:rPr lang="sq-AL" sz="1600" b="0" noProof="0" dirty="0">
              <a:solidFill>
                <a:srgbClr val="0000FF"/>
              </a:solidFill>
            </a:rPr>
            <a:t>Marrëveshja për Negocim dhe Kredi</a:t>
          </a:r>
        </a:p>
      </dgm:t>
    </dgm:pt>
    <dgm:pt modelId="{CDFEC206-5E38-4BF6-9FB3-5BDD6546AA43}" type="parTrans" cxnId="{F647FA9E-95F5-4BE5-8E38-2A9402544E31}">
      <dgm:prSet/>
      <dgm:spPr/>
      <dgm:t>
        <a:bodyPr/>
        <a:lstStyle/>
        <a:p>
          <a:endParaRPr lang="en-GB"/>
        </a:p>
      </dgm:t>
    </dgm:pt>
    <dgm:pt modelId="{EE2CB0A5-E24E-4A7F-8F3B-0C897051BEA7}" type="sibTrans" cxnId="{F647FA9E-95F5-4BE5-8E38-2A9402544E31}">
      <dgm:prSet/>
      <dgm:spPr/>
      <dgm:t>
        <a:bodyPr/>
        <a:lstStyle/>
        <a:p>
          <a:endParaRPr lang="en-GB"/>
        </a:p>
      </dgm:t>
    </dgm:pt>
    <dgm:pt modelId="{907F7144-7987-4FCF-ACB9-BE0581384DBA}">
      <dgm:prSet phldrT="[Text]" custT="1"/>
      <dgm:spPr/>
      <dgm:t>
        <a:bodyPr/>
        <a:lstStyle/>
        <a:p>
          <a:r>
            <a:rPr lang="sq-AL" sz="1600" b="1" noProof="0" dirty="0">
              <a:ln>
                <a:solidFill>
                  <a:srgbClr val="FF0000"/>
                </a:solidFill>
              </a:ln>
              <a:solidFill>
                <a:srgbClr val="0000FF"/>
              </a:solidFill>
            </a:rPr>
            <a:t>Monitorimi</a:t>
          </a:r>
        </a:p>
        <a:p>
          <a:r>
            <a:rPr lang="sq-AL" sz="1600" b="1" noProof="0" dirty="0">
              <a:ln>
                <a:solidFill>
                  <a:srgbClr val="FF0000"/>
                </a:solidFill>
              </a:ln>
              <a:solidFill>
                <a:srgbClr val="0000FF"/>
              </a:solidFill>
            </a:rPr>
            <a:t>&amp; Shqyrtimi</a:t>
          </a:r>
        </a:p>
      </dgm:t>
    </dgm:pt>
    <dgm:pt modelId="{5B793F98-FCF1-49BB-A175-FD538D865AE9}" type="parTrans" cxnId="{889015AB-9461-4893-9AC4-8899579CD845}">
      <dgm:prSet/>
      <dgm:spPr/>
      <dgm:t>
        <a:bodyPr/>
        <a:lstStyle/>
        <a:p>
          <a:endParaRPr lang="en-GB"/>
        </a:p>
      </dgm:t>
    </dgm:pt>
    <dgm:pt modelId="{2F94230A-F45F-4C7B-9BD6-E241D7F894DC}" type="sibTrans" cxnId="{889015AB-9461-4893-9AC4-8899579CD845}">
      <dgm:prSet/>
      <dgm:spPr/>
      <dgm:t>
        <a:bodyPr/>
        <a:lstStyle/>
        <a:p>
          <a:endParaRPr lang="en-GB"/>
        </a:p>
      </dgm:t>
    </dgm:pt>
    <dgm:pt modelId="{0E1ABB33-9FC1-4427-84E6-A7485D9A988E}">
      <dgm:prSet phldrT="[Text]" custT="1"/>
      <dgm:spPr/>
      <dgm:t>
        <a:bodyPr/>
        <a:lstStyle/>
        <a:p>
          <a:r>
            <a:rPr lang="sq-AL" sz="1600" b="0" noProof="0" dirty="0">
              <a:solidFill>
                <a:srgbClr val="0000FF"/>
              </a:solidFill>
            </a:rPr>
            <a:t>Zbatimi </a:t>
          </a:r>
          <a:endParaRPr lang="en-GB" sz="1600" b="0" noProof="0" dirty="0">
            <a:solidFill>
              <a:srgbClr val="0000FF"/>
            </a:solidFill>
          </a:endParaRPr>
        </a:p>
        <a:p>
          <a:r>
            <a:rPr lang="en-US" sz="1600" b="0" noProof="0" dirty="0" err="1">
              <a:solidFill>
                <a:srgbClr val="0000FF"/>
              </a:solidFill>
            </a:rPr>
            <a:t>i</a:t>
          </a:r>
          <a:r>
            <a:rPr lang="sq-AL" sz="1600" b="0" noProof="0" dirty="0">
              <a:solidFill>
                <a:srgbClr val="0000FF"/>
              </a:solidFill>
            </a:rPr>
            <a:t> Projektit</a:t>
          </a:r>
        </a:p>
      </dgm:t>
    </dgm:pt>
    <dgm:pt modelId="{72AD78DB-B002-441F-A649-E2F6C652EE9F}" type="parTrans" cxnId="{4B330699-630F-4757-9E0C-A7E65E4C1770}">
      <dgm:prSet/>
      <dgm:spPr/>
      <dgm:t>
        <a:bodyPr/>
        <a:lstStyle/>
        <a:p>
          <a:endParaRPr lang="en-US"/>
        </a:p>
      </dgm:t>
    </dgm:pt>
    <dgm:pt modelId="{430C6C57-4CBF-47DF-9095-0364942E2C9E}" type="sibTrans" cxnId="{4B330699-630F-4757-9E0C-A7E65E4C1770}">
      <dgm:prSet/>
      <dgm:spPr/>
      <dgm:t>
        <a:bodyPr/>
        <a:lstStyle/>
        <a:p>
          <a:endParaRPr lang="en-US"/>
        </a:p>
      </dgm:t>
    </dgm:pt>
    <dgm:pt modelId="{A188E204-5117-4BF6-BFFD-4F10599C98DE}" type="pres">
      <dgm:prSet presAssocID="{6094BA93-A91B-44B4-820F-25170C436612}" presName="cycle" presStyleCnt="0">
        <dgm:presLayoutVars>
          <dgm:dir/>
          <dgm:resizeHandles val="exact"/>
        </dgm:presLayoutVars>
      </dgm:prSet>
      <dgm:spPr/>
      <dgm:t>
        <a:bodyPr/>
        <a:lstStyle/>
        <a:p>
          <a:endParaRPr lang="sq-AL"/>
        </a:p>
      </dgm:t>
    </dgm:pt>
    <dgm:pt modelId="{DD5C914C-EB1C-46A8-9C1C-B35CD9F1A9A8}" type="pres">
      <dgm:prSet presAssocID="{AC8F8CB2-539D-4F28-9E6D-131474800816}" presName="dummy" presStyleCnt="0"/>
      <dgm:spPr/>
    </dgm:pt>
    <dgm:pt modelId="{C0595495-4005-42C5-98B3-CD0CA7FB62CE}" type="pres">
      <dgm:prSet presAssocID="{AC8F8CB2-539D-4F28-9E6D-131474800816}" presName="node" presStyleLbl="revTx" presStyleIdx="0" presStyleCnt="6" custScaleX="172771" custScaleY="74887" custRadScaleRad="96375" custRadScaleInc="-6550">
        <dgm:presLayoutVars>
          <dgm:bulletEnabled val="1"/>
        </dgm:presLayoutVars>
      </dgm:prSet>
      <dgm:spPr/>
      <dgm:t>
        <a:bodyPr/>
        <a:lstStyle/>
        <a:p>
          <a:endParaRPr lang="sq-AL"/>
        </a:p>
      </dgm:t>
    </dgm:pt>
    <dgm:pt modelId="{9AC7FA8C-78FE-439C-9D41-E17276458413}" type="pres">
      <dgm:prSet presAssocID="{470200A8-3041-4EC7-AF3D-16AC05CEC737}" presName="sibTrans" presStyleLbl="node1" presStyleIdx="0" presStyleCnt="6"/>
      <dgm:spPr/>
      <dgm:t>
        <a:bodyPr/>
        <a:lstStyle/>
        <a:p>
          <a:endParaRPr lang="sq-AL"/>
        </a:p>
      </dgm:t>
    </dgm:pt>
    <dgm:pt modelId="{56C52629-CAEA-4771-AE2C-857DB3CF0496}" type="pres">
      <dgm:prSet presAssocID="{A0D5FEDE-ACAD-49EE-BEAC-5D6E1D785AED}" presName="dummy" presStyleCnt="0"/>
      <dgm:spPr/>
    </dgm:pt>
    <dgm:pt modelId="{A3E359ED-BF01-4D07-AB45-1211704F9C08}" type="pres">
      <dgm:prSet presAssocID="{A0D5FEDE-ACAD-49EE-BEAC-5D6E1D785AED}" presName="node" presStyleLbl="revTx" presStyleIdx="1" presStyleCnt="6" custScaleX="145494" custScaleY="57193" custRadScaleRad="101392" custRadScaleInc="15182">
        <dgm:presLayoutVars>
          <dgm:bulletEnabled val="1"/>
        </dgm:presLayoutVars>
      </dgm:prSet>
      <dgm:spPr/>
      <dgm:t>
        <a:bodyPr/>
        <a:lstStyle/>
        <a:p>
          <a:endParaRPr lang="sq-AL"/>
        </a:p>
      </dgm:t>
    </dgm:pt>
    <dgm:pt modelId="{554730BA-EC14-4BCF-8B13-CD931BB1BE9B}" type="pres">
      <dgm:prSet presAssocID="{C6011175-C519-4708-9D9A-F55FC0BB340F}" presName="sibTrans" presStyleLbl="node1" presStyleIdx="1" presStyleCnt="6"/>
      <dgm:spPr/>
      <dgm:t>
        <a:bodyPr/>
        <a:lstStyle/>
        <a:p>
          <a:endParaRPr lang="sq-AL"/>
        </a:p>
      </dgm:t>
    </dgm:pt>
    <dgm:pt modelId="{18021A85-CE3E-4F34-B255-CA42A4E21DBC}" type="pres">
      <dgm:prSet presAssocID="{0F5A9128-63C6-4B4C-8AEF-A27C9DCFF3F2}" presName="dummy" presStyleCnt="0"/>
      <dgm:spPr/>
    </dgm:pt>
    <dgm:pt modelId="{05F265C6-0B55-41EC-AD47-6F79B497EFA2}" type="pres">
      <dgm:prSet presAssocID="{0F5A9128-63C6-4B4C-8AEF-A27C9DCFF3F2}" presName="node" presStyleLbl="revTx" presStyleIdx="2" presStyleCnt="6" custScaleX="149192">
        <dgm:presLayoutVars>
          <dgm:bulletEnabled val="1"/>
        </dgm:presLayoutVars>
      </dgm:prSet>
      <dgm:spPr/>
      <dgm:t>
        <a:bodyPr/>
        <a:lstStyle/>
        <a:p>
          <a:endParaRPr lang="sq-AL"/>
        </a:p>
      </dgm:t>
    </dgm:pt>
    <dgm:pt modelId="{CDB40D64-E404-47FF-8FCA-FEFEF95DFFD8}" type="pres">
      <dgm:prSet presAssocID="{6675253C-DBEE-44FA-A411-50CF1BA5493F}" presName="sibTrans" presStyleLbl="node1" presStyleIdx="2" presStyleCnt="6"/>
      <dgm:spPr/>
      <dgm:t>
        <a:bodyPr/>
        <a:lstStyle/>
        <a:p>
          <a:endParaRPr lang="sq-AL"/>
        </a:p>
      </dgm:t>
    </dgm:pt>
    <dgm:pt modelId="{CBF03336-786A-4235-B950-7725F8AB6FF3}" type="pres">
      <dgm:prSet presAssocID="{30431E15-68ED-4E8A-A0D7-7F14AAE9A5FE}" presName="dummy" presStyleCnt="0"/>
      <dgm:spPr/>
    </dgm:pt>
    <dgm:pt modelId="{24A4F2DE-7C25-434C-BD96-88D49216697F}" type="pres">
      <dgm:prSet presAssocID="{30431E15-68ED-4E8A-A0D7-7F14AAE9A5FE}" presName="node" presStyleLbl="revTx" presStyleIdx="3" presStyleCnt="6" custScaleX="168536">
        <dgm:presLayoutVars>
          <dgm:bulletEnabled val="1"/>
        </dgm:presLayoutVars>
      </dgm:prSet>
      <dgm:spPr/>
      <dgm:t>
        <a:bodyPr/>
        <a:lstStyle/>
        <a:p>
          <a:endParaRPr lang="sq-AL"/>
        </a:p>
      </dgm:t>
    </dgm:pt>
    <dgm:pt modelId="{CA78A1ED-8929-4F23-AB27-B869B8CD46F1}" type="pres">
      <dgm:prSet presAssocID="{EE2CB0A5-E24E-4A7F-8F3B-0C897051BEA7}" presName="sibTrans" presStyleLbl="node1" presStyleIdx="3" presStyleCnt="6"/>
      <dgm:spPr/>
      <dgm:t>
        <a:bodyPr/>
        <a:lstStyle/>
        <a:p>
          <a:endParaRPr lang="sq-AL"/>
        </a:p>
      </dgm:t>
    </dgm:pt>
    <dgm:pt modelId="{2A36B14D-C904-402E-9902-455218857392}" type="pres">
      <dgm:prSet presAssocID="{0E1ABB33-9FC1-4427-84E6-A7485D9A988E}" presName="dummy" presStyleCnt="0"/>
      <dgm:spPr/>
    </dgm:pt>
    <dgm:pt modelId="{1D1BC1A8-68CC-4302-A404-F78754CA9D29}" type="pres">
      <dgm:prSet presAssocID="{0E1ABB33-9FC1-4427-84E6-A7485D9A988E}" presName="node" presStyleLbl="revTx" presStyleIdx="4" presStyleCnt="6" custScaleX="120363">
        <dgm:presLayoutVars>
          <dgm:bulletEnabled val="1"/>
        </dgm:presLayoutVars>
      </dgm:prSet>
      <dgm:spPr/>
      <dgm:t>
        <a:bodyPr/>
        <a:lstStyle/>
        <a:p>
          <a:endParaRPr lang="sq-AL"/>
        </a:p>
      </dgm:t>
    </dgm:pt>
    <dgm:pt modelId="{B996BEA5-B06A-4546-83C3-75ACA1B9234D}" type="pres">
      <dgm:prSet presAssocID="{430C6C57-4CBF-47DF-9095-0364942E2C9E}" presName="sibTrans" presStyleLbl="node1" presStyleIdx="4" presStyleCnt="6"/>
      <dgm:spPr/>
      <dgm:t>
        <a:bodyPr/>
        <a:lstStyle/>
        <a:p>
          <a:endParaRPr lang="sq-AL"/>
        </a:p>
      </dgm:t>
    </dgm:pt>
    <dgm:pt modelId="{AF8089C4-AC31-48C5-ABFC-09DCD455937B}" type="pres">
      <dgm:prSet presAssocID="{907F7144-7987-4FCF-ACB9-BE0581384DBA}" presName="dummy" presStyleCnt="0"/>
      <dgm:spPr/>
    </dgm:pt>
    <dgm:pt modelId="{51D52931-8043-4570-8843-371CFFB17756}" type="pres">
      <dgm:prSet presAssocID="{907F7144-7987-4FCF-ACB9-BE0581384DBA}" presName="node" presStyleLbl="revTx" presStyleIdx="5" presStyleCnt="6" custScaleX="158103" custRadScaleRad="104253" custRadScaleInc="28353">
        <dgm:presLayoutVars>
          <dgm:bulletEnabled val="1"/>
        </dgm:presLayoutVars>
      </dgm:prSet>
      <dgm:spPr/>
      <dgm:t>
        <a:bodyPr/>
        <a:lstStyle/>
        <a:p>
          <a:endParaRPr lang="sq-AL"/>
        </a:p>
      </dgm:t>
    </dgm:pt>
    <dgm:pt modelId="{3063A777-B14C-4C13-B972-D22125A6BB87}" type="pres">
      <dgm:prSet presAssocID="{2F94230A-F45F-4C7B-9BD6-E241D7F894DC}" presName="sibTrans" presStyleLbl="node1" presStyleIdx="5" presStyleCnt="6" custScaleY="92653"/>
      <dgm:spPr/>
      <dgm:t>
        <a:bodyPr/>
        <a:lstStyle/>
        <a:p>
          <a:endParaRPr lang="sq-AL"/>
        </a:p>
      </dgm:t>
    </dgm:pt>
  </dgm:ptLst>
  <dgm:cxnLst>
    <dgm:cxn modelId="{0E2EDA15-CB2C-422F-A15A-A959D52483B2}" type="presOf" srcId="{6094BA93-A91B-44B4-820F-25170C436612}" destId="{A188E204-5117-4BF6-BFFD-4F10599C98DE}" srcOrd="0" destOrd="0" presId="urn:microsoft.com/office/officeart/2005/8/layout/cycle1"/>
    <dgm:cxn modelId="{AA236B67-A23E-488F-9AC8-F74344987D5F}" type="presOf" srcId="{6675253C-DBEE-44FA-A411-50CF1BA5493F}" destId="{CDB40D64-E404-47FF-8FCA-FEFEF95DFFD8}" srcOrd="0" destOrd="0" presId="urn:microsoft.com/office/officeart/2005/8/layout/cycle1"/>
    <dgm:cxn modelId="{4B330699-630F-4757-9E0C-A7E65E4C1770}" srcId="{6094BA93-A91B-44B4-820F-25170C436612}" destId="{0E1ABB33-9FC1-4427-84E6-A7485D9A988E}" srcOrd="4" destOrd="0" parTransId="{72AD78DB-B002-441F-A649-E2F6C652EE9F}" sibTransId="{430C6C57-4CBF-47DF-9095-0364942E2C9E}"/>
    <dgm:cxn modelId="{889015AB-9461-4893-9AC4-8899579CD845}" srcId="{6094BA93-A91B-44B4-820F-25170C436612}" destId="{907F7144-7987-4FCF-ACB9-BE0581384DBA}" srcOrd="5" destOrd="0" parTransId="{5B793F98-FCF1-49BB-A175-FD538D865AE9}" sibTransId="{2F94230A-F45F-4C7B-9BD6-E241D7F894DC}"/>
    <dgm:cxn modelId="{92B2F7DF-C19D-4CFC-99C9-460E00A8A23B}" srcId="{6094BA93-A91B-44B4-820F-25170C436612}" destId="{A0D5FEDE-ACAD-49EE-BEAC-5D6E1D785AED}" srcOrd="1" destOrd="0" parTransId="{401DDC2E-286A-490D-9CE1-0A2BC523CB27}" sibTransId="{C6011175-C519-4708-9D9A-F55FC0BB340F}"/>
    <dgm:cxn modelId="{376F29A9-9CBA-46AE-B8A3-A6C5EB45A7C3}" type="presOf" srcId="{A0D5FEDE-ACAD-49EE-BEAC-5D6E1D785AED}" destId="{A3E359ED-BF01-4D07-AB45-1211704F9C08}" srcOrd="0" destOrd="0" presId="urn:microsoft.com/office/officeart/2005/8/layout/cycle1"/>
    <dgm:cxn modelId="{714EF794-B783-4C43-B4EC-264004E93B15}" type="presOf" srcId="{0E1ABB33-9FC1-4427-84E6-A7485D9A988E}" destId="{1D1BC1A8-68CC-4302-A404-F78754CA9D29}" srcOrd="0" destOrd="0" presId="urn:microsoft.com/office/officeart/2005/8/layout/cycle1"/>
    <dgm:cxn modelId="{41DE1A7A-9A82-4987-A283-3F47FE572FF7}" type="presOf" srcId="{430C6C57-4CBF-47DF-9095-0364942E2C9E}" destId="{B996BEA5-B06A-4546-83C3-75ACA1B9234D}" srcOrd="0" destOrd="0" presId="urn:microsoft.com/office/officeart/2005/8/layout/cycle1"/>
    <dgm:cxn modelId="{D462AC6D-2D56-4CA9-8CA5-B236ACA94FB6}" srcId="{6094BA93-A91B-44B4-820F-25170C436612}" destId="{AC8F8CB2-539D-4F28-9E6D-131474800816}" srcOrd="0" destOrd="0" parTransId="{18C6B9CE-5953-49E8-8BD2-026BF5B6C4F8}" sibTransId="{470200A8-3041-4EC7-AF3D-16AC05CEC737}"/>
    <dgm:cxn modelId="{2F2EC9D8-BA94-456A-97C0-BF1849599B22}" type="presOf" srcId="{470200A8-3041-4EC7-AF3D-16AC05CEC737}" destId="{9AC7FA8C-78FE-439C-9D41-E17276458413}" srcOrd="0" destOrd="0" presId="urn:microsoft.com/office/officeart/2005/8/layout/cycle1"/>
    <dgm:cxn modelId="{6FF159C6-E7F4-45EB-8177-0A1E905918E3}" type="presOf" srcId="{2F94230A-F45F-4C7B-9BD6-E241D7F894DC}" destId="{3063A777-B14C-4C13-B972-D22125A6BB87}" srcOrd="0" destOrd="0" presId="urn:microsoft.com/office/officeart/2005/8/layout/cycle1"/>
    <dgm:cxn modelId="{41BDE970-CBA1-4E8A-A5BB-8903C3F524C1}" srcId="{6094BA93-A91B-44B4-820F-25170C436612}" destId="{0F5A9128-63C6-4B4C-8AEF-A27C9DCFF3F2}" srcOrd="2" destOrd="0" parTransId="{74053A85-4D4F-4CE4-B9A5-0FF6CC5D6AB6}" sibTransId="{6675253C-DBEE-44FA-A411-50CF1BA5493F}"/>
    <dgm:cxn modelId="{636DE05B-1A59-45F4-9B68-60B2210193F8}" type="presOf" srcId="{AC8F8CB2-539D-4F28-9E6D-131474800816}" destId="{C0595495-4005-42C5-98B3-CD0CA7FB62CE}" srcOrd="0" destOrd="0" presId="urn:microsoft.com/office/officeart/2005/8/layout/cycle1"/>
    <dgm:cxn modelId="{C3268A47-C371-45DC-8C76-67D3DB736074}" type="presOf" srcId="{907F7144-7987-4FCF-ACB9-BE0581384DBA}" destId="{51D52931-8043-4570-8843-371CFFB17756}" srcOrd="0" destOrd="0" presId="urn:microsoft.com/office/officeart/2005/8/layout/cycle1"/>
    <dgm:cxn modelId="{FBA1FA50-C2E9-40A0-BF4B-C87D1A73142D}" type="presOf" srcId="{0F5A9128-63C6-4B4C-8AEF-A27C9DCFF3F2}" destId="{05F265C6-0B55-41EC-AD47-6F79B497EFA2}" srcOrd="0" destOrd="0" presId="urn:microsoft.com/office/officeart/2005/8/layout/cycle1"/>
    <dgm:cxn modelId="{8A3BB009-2073-4E59-BB28-5A0EB5604EB3}" type="presOf" srcId="{C6011175-C519-4708-9D9A-F55FC0BB340F}" destId="{554730BA-EC14-4BCF-8B13-CD931BB1BE9B}" srcOrd="0" destOrd="0" presId="urn:microsoft.com/office/officeart/2005/8/layout/cycle1"/>
    <dgm:cxn modelId="{F647FA9E-95F5-4BE5-8E38-2A9402544E31}" srcId="{6094BA93-A91B-44B4-820F-25170C436612}" destId="{30431E15-68ED-4E8A-A0D7-7F14AAE9A5FE}" srcOrd="3" destOrd="0" parTransId="{CDFEC206-5E38-4BF6-9FB3-5BDD6546AA43}" sibTransId="{EE2CB0A5-E24E-4A7F-8F3B-0C897051BEA7}"/>
    <dgm:cxn modelId="{0586FDB3-9E16-4CA3-838B-476716D648A4}" type="presOf" srcId="{30431E15-68ED-4E8A-A0D7-7F14AAE9A5FE}" destId="{24A4F2DE-7C25-434C-BD96-88D49216697F}" srcOrd="0" destOrd="0" presId="urn:microsoft.com/office/officeart/2005/8/layout/cycle1"/>
    <dgm:cxn modelId="{394FC18A-886A-4323-909F-C9DD9D75D59B}" type="presOf" srcId="{EE2CB0A5-E24E-4A7F-8F3B-0C897051BEA7}" destId="{CA78A1ED-8929-4F23-AB27-B869B8CD46F1}" srcOrd="0" destOrd="0" presId="urn:microsoft.com/office/officeart/2005/8/layout/cycle1"/>
    <dgm:cxn modelId="{2094A605-9B13-40B7-B179-C38489186281}" type="presParOf" srcId="{A188E204-5117-4BF6-BFFD-4F10599C98DE}" destId="{DD5C914C-EB1C-46A8-9C1C-B35CD9F1A9A8}" srcOrd="0" destOrd="0" presId="urn:microsoft.com/office/officeart/2005/8/layout/cycle1"/>
    <dgm:cxn modelId="{FD37336E-8C70-4CC8-9492-1A14468C9BA8}" type="presParOf" srcId="{A188E204-5117-4BF6-BFFD-4F10599C98DE}" destId="{C0595495-4005-42C5-98B3-CD0CA7FB62CE}" srcOrd="1" destOrd="0" presId="urn:microsoft.com/office/officeart/2005/8/layout/cycle1"/>
    <dgm:cxn modelId="{37BE8ECF-B50E-4BEC-88D3-AA3070831183}" type="presParOf" srcId="{A188E204-5117-4BF6-BFFD-4F10599C98DE}" destId="{9AC7FA8C-78FE-439C-9D41-E17276458413}" srcOrd="2" destOrd="0" presId="urn:microsoft.com/office/officeart/2005/8/layout/cycle1"/>
    <dgm:cxn modelId="{89B47CF4-A66C-46E1-A4F3-3E1DF6F0556E}" type="presParOf" srcId="{A188E204-5117-4BF6-BFFD-4F10599C98DE}" destId="{56C52629-CAEA-4771-AE2C-857DB3CF0496}" srcOrd="3" destOrd="0" presId="urn:microsoft.com/office/officeart/2005/8/layout/cycle1"/>
    <dgm:cxn modelId="{64F642AE-7568-4447-833A-19066F902A35}" type="presParOf" srcId="{A188E204-5117-4BF6-BFFD-4F10599C98DE}" destId="{A3E359ED-BF01-4D07-AB45-1211704F9C08}" srcOrd="4" destOrd="0" presId="urn:microsoft.com/office/officeart/2005/8/layout/cycle1"/>
    <dgm:cxn modelId="{5BD30116-D31C-49B2-8E73-E98B25A58A0B}" type="presParOf" srcId="{A188E204-5117-4BF6-BFFD-4F10599C98DE}" destId="{554730BA-EC14-4BCF-8B13-CD931BB1BE9B}" srcOrd="5" destOrd="0" presId="urn:microsoft.com/office/officeart/2005/8/layout/cycle1"/>
    <dgm:cxn modelId="{A3F6620F-9262-4247-9F23-D5BAF58E05EE}" type="presParOf" srcId="{A188E204-5117-4BF6-BFFD-4F10599C98DE}" destId="{18021A85-CE3E-4F34-B255-CA42A4E21DBC}" srcOrd="6" destOrd="0" presId="urn:microsoft.com/office/officeart/2005/8/layout/cycle1"/>
    <dgm:cxn modelId="{28CEF07E-83CC-4492-80DF-40FEA5291C9E}" type="presParOf" srcId="{A188E204-5117-4BF6-BFFD-4F10599C98DE}" destId="{05F265C6-0B55-41EC-AD47-6F79B497EFA2}" srcOrd="7" destOrd="0" presId="urn:microsoft.com/office/officeart/2005/8/layout/cycle1"/>
    <dgm:cxn modelId="{8EE9D3DF-9072-4697-8432-19F6B12A91E4}" type="presParOf" srcId="{A188E204-5117-4BF6-BFFD-4F10599C98DE}" destId="{CDB40D64-E404-47FF-8FCA-FEFEF95DFFD8}" srcOrd="8" destOrd="0" presId="urn:microsoft.com/office/officeart/2005/8/layout/cycle1"/>
    <dgm:cxn modelId="{2A66F87C-E734-4ECD-B1D1-DC2654C15E53}" type="presParOf" srcId="{A188E204-5117-4BF6-BFFD-4F10599C98DE}" destId="{CBF03336-786A-4235-B950-7725F8AB6FF3}" srcOrd="9" destOrd="0" presId="urn:microsoft.com/office/officeart/2005/8/layout/cycle1"/>
    <dgm:cxn modelId="{7921DB29-A075-4F61-B4FE-D0D04E8B8AAC}" type="presParOf" srcId="{A188E204-5117-4BF6-BFFD-4F10599C98DE}" destId="{24A4F2DE-7C25-434C-BD96-88D49216697F}" srcOrd="10" destOrd="0" presId="urn:microsoft.com/office/officeart/2005/8/layout/cycle1"/>
    <dgm:cxn modelId="{02A57BC2-718D-4CCD-8764-573EA30BB329}" type="presParOf" srcId="{A188E204-5117-4BF6-BFFD-4F10599C98DE}" destId="{CA78A1ED-8929-4F23-AB27-B869B8CD46F1}" srcOrd="11" destOrd="0" presId="urn:microsoft.com/office/officeart/2005/8/layout/cycle1"/>
    <dgm:cxn modelId="{3F1F4539-047F-49C8-9485-F9B3E136540D}" type="presParOf" srcId="{A188E204-5117-4BF6-BFFD-4F10599C98DE}" destId="{2A36B14D-C904-402E-9902-455218857392}" srcOrd="12" destOrd="0" presId="urn:microsoft.com/office/officeart/2005/8/layout/cycle1"/>
    <dgm:cxn modelId="{B183AAEE-DE47-4675-BA34-90315F3096C8}" type="presParOf" srcId="{A188E204-5117-4BF6-BFFD-4F10599C98DE}" destId="{1D1BC1A8-68CC-4302-A404-F78754CA9D29}" srcOrd="13" destOrd="0" presId="urn:microsoft.com/office/officeart/2005/8/layout/cycle1"/>
    <dgm:cxn modelId="{7C669EDE-3046-41C6-8E2D-C883AECF556C}" type="presParOf" srcId="{A188E204-5117-4BF6-BFFD-4F10599C98DE}" destId="{B996BEA5-B06A-4546-83C3-75ACA1B9234D}" srcOrd="14" destOrd="0" presId="urn:microsoft.com/office/officeart/2005/8/layout/cycle1"/>
    <dgm:cxn modelId="{D870389B-6DA8-40B6-837A-6889731B0C64}" type="presParOf" srcId="{A188E204-5117-4BF6-BFFD-4F10599C98DE}" destId="{AF8089C4-AC31-48C5-ABFC-09DCD455937B}" srcOrd="15" destOrd="0" presId="urn:microsoft.com/office/officeart/2005/8/layout/cycle1"/>
    <dgm:cxn modelId="{CC456F69-3633-4EEE-8B4D-517DE98FCD59}" type="presParOf" srcId="{A188E204-5117-4BF6-BFFD-4F10599C98DE}" destId="{51D52931-8043-4570-8843-371CFFB17756}" srcOrd="16" destOrd="0" presId="urn:microsoft.com/office/officeart/2005/8/layout/cycle1"/>
    <dgm:cxn modelId="{8FE046F2-ED31-4D5F-9C4B-C400A4D79512}" type="presParOf" srcId="{A188E204-5117-4BF6-BFFD-4F10599C98DE}" destId="{3063A777-B14C-4C13-B972-D22125A6BB87}" srcOrd="17"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094BA93-A91B-44B4-820F-25170C436612}" type="doc">
      <dgm:prSet loTypeId="urn:microsoft.com/office/officeart/2005/8/layout/cycle1" loCatId="cycle" qsTypeId="urn:microsoft.com/office/officeart/2005/8/quickstyle/simple5" qsCatId="simple" csTypeId="urn:microsoft.com/office/officeart/2005/8/colors/accent1_2" csCatId="accent1" phldr="1"/>
      <dgm:spPr/>
      <dgm:t>
        <a:bodyPr/>
        <a:lstStyle/>
        <a:p>
          <a:endParaRPr lang="en-GB"/>
        </a:p>
      </dgm:t>
    </dgm:pt>
    <dgm:pt modelId="{AC8F8CB2-539D-4F28-9E6D-131474800816}">
      <dgm:prSet phldrT="[Text]" custT="1"/>
      <dgm:spPr>
        <a:xfrm>
          <a:off x="4426695" y="188826"/>
          <a:ext cx="1494456" cy="778959"/>
        </a:xfrm>
        <a:noFill/>
        <a:ln>
          <a:noFill/>
        </a:ln>
        <a:effectLs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sq-AL" sz="1600" b="1" noProof="0" dirty="0">
              <a:solidFill>
                <a:srgbClr val="FF0000"/>
              </a:solidFill>
              <a:latin typeface="Trebuchet MS"/>
              <a:ea typeface="+mn-ea"/>
              <a:cs typeface="+mn-cs"/>
            </a:rPr>
            <a:t>Identifikimi i nevojave (Projektimi ...)</a:t>
          </a:r>
        </a:p>
      </dgm:t>
    </dgm:pt>
    <dgm:pt modelId="{18C6B9CE-5953-49E8-8BD2-026BF5B6C4F8}" type="parTrans" cxnId="{D462AC6D-2D56-4CA9-8CA5-B236ACA94FB6}">
      <dgm:prSet/>
      <dgm:spPr/>
      <dgm:t>
        <a:bodyPr/>
        <a:lstStyle/>
        <a:p>
          <a:endParaRPr lang="en-GB"/>
        </a:p>
      </dgm:t>
    </dgm:pt>
    <dgm:pt modelId="{470200A8-3041-4EC7-AF3D-16AC05CEC737}" type="sibTrans" cxnId="{D462AC6D-2D56-4CA9-8CA5-B236ACA94FB6}">
      <dgm:prSet/>
      <dgm:spPr>
        <a:xfrm>
          <a:off x="1312827" y="-66927"/>
          <a:ext cx="5089586" cy="5089586"/>
        </a:xfrm>
        <a:solidFill>
          <a:srgbClr val="808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GB"/>
        </a:p>
      </dgm:t>
    </dgm:pt>
    <dgm:pt modelId="{A0D5FEDE-ACAD-49EE-BEAC-5D6E1D785AED}">
      <dgm:prSet phldrT="[Text]" custT="1"/>
      <dgm:spPr>
        <a:xfrm>
          <a:off x="5561500" y="2024522"/>
          <a:ext cx="1270932" cy="1040179"/>
        </a:xfrm>
        <a:noFill/>
        <a:ln>
          <a:noFill/>
        </a:ln>
        <a:effectLs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it-IT" sz="1400" b="1" dirty="0">
              <a:solidFill>
                <a:schemeClr val="tx1"/>
              </a:solidFill>
              <a:latin typeface="Trebuchet MS"/>
              <a:ea typeface="+mn-ea"/>
              <a:cs typeface="+mn-cs"/>
            </a:rPr>
            <a:t>Faza Para-Tenderimit (Strategjia: Planifikimi, Paketimi ...)</a:t>
          </a:r>
          <a:endParaRPr lang="en-GB" sz="1400" b="1" dirty="0">
            <a:solidFill>
              <a:schemeClr val="tx1"/>
            </a:solidFill>
            <a:latin typeface="Trebuchet MS"/>
            <a:ea typeface="+mn-ea"/>
            <a:cs typeface="+mn-cs"/>
          </a:endParaRPr>
        </a:p>
      </dgm:t>
    </dgm:pt>
    <dgm:pt modelId="{401DDC2E-286A-490D-9CE1-0A2BC523CB27}" type="parTrans" cxnId="{92B2F7DF-C19D-4CFC-99C9-460E00A8A23B}">
      <dgm:prSet/>
      <dgm:spPr/>
      <dgm:t>
        <a:bodyPr/>
        <a:lstStyle/>
        <a:p>
          <a:endParaRPr lang="en-GB"/>
        </a:p>
      </dgm:t>
    </dgm:pt>
    <dgm:pt modelId="{C6011175-C519-4708-9D9A-F55FC0BB340F}" type="sibTrans" cxnId="{92B2F7DF-C19D-4CFC-99C9-460E00A8A23B}">
      <dgm:prSet/>
      <dgm:spPr>
        <a:xfrm>
          <a:off x="1327118" y="-181"/>
          <a:ext cx="5089586" cy="5089586"/>
        </a:xfrm>
        <a:solidFill>
          <a:srgbClr val="FFFFFF">
            <a:lumMod val="5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GB"/>
        </a:p>
      </dgm:t>
    </dgm:pt>
    <dgm:pt modelId="{0F5A9128-63C6-4B4C-8AEF-A27C9DCFF3F2}">
      <dgm:prSet phldrT="[Text]" custT="1"/>
      <dgm:spPr>
        <a:xfrm>
          <a:off x="4420411" y="4038079"/>
          <a:ext cx="1228056" cy="1040179"/>
        </a:xfrm>
        <a:noFill/>
        <a:ln>
          <a:noFill/>
        </a:ln>
        <a:effectLs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sq-AL" sz="1600" b="1" noProof="0" dirty="0">
              <a:solidFill>
                <a:schemeClr val="tx1"/>
              </a:solidFill>
              <a:latin typeface="Trebuchet MS"/>
              <a:ea typeface="+mn-ea"/>
              <a:cs typeface="+mn-cs"/>
            </a:rPr>
            <a:t>Faza e Tenderimit (Procesi i tenderimit)</a:t>
          </a:r>
        </a:p>
      </dgm:t>
    </dgm:pt>
    <dgm:pt modelId="{74053A85-4D4F-4CE4-B9A5-0FF6CC5D6AB6}" type="parTrans" cxnId="{41BDE970-CBA1-4E8A-A5BB-8903C3F524C1}">
      <dgm:prSet/>
      <dgm:spPr/>
      <dgm:t>
        <a:bodyPr/>
        <a:lstStyle/>
        <a:p>
          <a:endParaRPr lang="en-GB"/>
        </a:p>
      </dgm:t>
    </dgm:pt>
    <dgm:pt modelId="{6675253C-DBEE-44FA-A411-50CF1BA5493F}" type="sibTrans" cxnId="{41BDE970-CBA1-4E8A-A5BB-8903C3F524C1}">
      <dgm:prSet/>
      <dgm:spPr>
        <a:xfrm>
          <a:off x="1327118" y="-181"/>
          <a:ext cx="5089586" cy="5089586"/>
        </a:xfrm>
        <a:solidFill>
          <a:srgbClr val="FFFFFF">
            <a:lumMod val="5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GB"/>
        </a:p>
      </dgm:t>
    </dgm:pt>
    <dgm:pt modelId="{30431E15-68ED-4E8A-A0D7-7F14AAE9A5FE}">
      <dgm:prSet phldrT="[Text]" custT="1"/>
      <dgm:spPr>
        <a:xfrm>
          <a:off x="2019848" y="4038079"/>
          <a:ext cx="1379069" cy="1040179"/>
        </a:xfrm>
        <a:noFill/>
        <a:ln>
          <a:noFill/>
        </a:ln>
        <a:effectLs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sq-AL" sz="1600" b="1" noProof="0" dirty="0">
              <a:solidFill>
                <a:schemeClr val="tx1"/>
              </a:solidFill>
              <a:latin typeface="Trebuchet MS"/>
              <a:ea typeface="+mn-ea"/>
              <a:cs typeface="+mn-cs"/>
            </a:rPr>
            <a:t>Faza e tenderimit (Vlerësimi / Dhënia)</a:t>
          </a:r>
        </a:p>
      </dgm:t>
    </dgm:pt>
    <dgm:pt modelId="{CDFEC206-5E38-4BF6-9FB3-5BDD6546AA43}" type="parTrans" cxnId="{F647FA9E-95F5-4BE5-8E38-2A9402544E31}">
      <dgm:prSet/>
      <dgm:spPr/>
      <dgm:t>
        <a:bodyPr/>
        <a:lstStyle/>
        <a:p>
          <a:endParaRPr lang="en-GB"/>
        </a:p>
      </dgm:t>
    </dgm:pt>
    <dgm:pt modelId="{EE2CB0A5-E24E-4A7F-8F3B-0C897051BEA7}" type="sibTrans" cxnId="{F647FA9E-95F5-4BE5-8E38-2A9402544E31}">
      <dgm:prSet/>
      <dgm:spPr>
        <a:xfrm>
          <a:off x="1327118" y="-181"/>
          <a:ext cx="5089586" cy="5089586"/>
        </a:xfrm>
        <a:solidFill>
          <a:srgbClr val="FFFFFF">
            <a:lumMod val="5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GB"/>
        </a:p>
      </dgm:t>
    </dgm:pt>
    <dgm:pt modelId="{FE47E3B0-CA9A-4695-86F9-04B0E892D7AC}">
      <dgm:prSet phldrT="[Text]" custT="1"/>
      <dgm:spPr>
        <a:xfrm>
          <a:off x="775734" y="2024522"/>
          <a:ext cx="1542242" cy="1040179"/>
        </a:xfrm>
        <a:noFill/>
        <a:ln>
          <a:noFill/>
        </a:ln>
        <a:effectLst/>
      </dgm:spPr>
      <dgm:t>
        <a:bodyPr/>
        <a:lstStyle/>
        <a:p>
          <a:r>
            <a:rPr lang="sq-AL" sz="1600" b="1" noProof="0" dirty="0">
              <a:solidFill>
                <a:schemeClr val="tx1"/>
              </a:solidFill>
              <a:latin typeface="Trebuchet MS"/>
              <a:ea typeface="+mn-ea"/>
              <a:cs typeface="+mn-cs"/>
            </a:rPr>
            <a:t>Implementimi (Menaxhimi i kontratës)</a:t>
          </a:r>
        </a:p>
      </dgm:t>
    </dgm:pt>
    <dgm:pt modelId="{B14A1B28-8D2C-4DD4-9B2B-CC196FA8F232}" type="parTrans" cxnId="{8C86702C-6504-4C93-B3AB-BA10406A3EDF}">
      <dgm:prSet/>
      <dgm:spPr/>
      <dgm:t>
        <a:bodyPr/>
        <a:lstStyle/>
        <a:p>
          <a:endParaRPr lang="en-GB"/>
        </a:p>
      </dgm:t>
    </dgm:pt>
    <dgm:pt modelId="{ADF6EE7E-5479-4B5A-BD83-98FA04D54B31}" type="sibTrans" cxnId="{8C86702C-6504-4C93-B3AB-BA10406A3EDF}">
      <dgm:prSet/>
      <dgm:spPr>
        <a:xfrm>
          <a:off x="1327118" y="-181"/>
          <a:ext cx="5089586" cy="5089586"/>
        </a:xfrm>
        <a:solidFill>
          <a:srgbClr val="808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GB"/>
        </a:p>
      </dgm:t>
    </dgm:pt>
    <dgm:pt modelId="{907F7144-7987-4FCF-ACB9-BE0581384DBA}">
      <dgm:prSet phldrT="[Text]" custT="1"/>
      <dgm:spPr>
        <a:xfrm>
          <a:off x="1909153" y="10965"/>
          <a:ext cx="1600461" cy="1040179"/>
        </a:xfrm>
        <a:noFill/>
        <a:ln>
          <a:noFill/>
        </a:ln>
        <a:effectLst/>
      </dgm:spPr>
      <dgm:t>
        <a:bodyPr/>
        <a:lstStyle/>
        <a:p>
          <a:r>
            <a:rPr lang="sq-AL" sz="1600" b="1" noProof="0" dirty="0">
              <a:solidFill>
                <a:schemeClr val="tx1"/>
              </a:solidFill>
              <a:latin typeface="Trebuchet MS"/>
              <a:ea typeface="+mn-ea"/>
              <a:cs typeface="+mn-cs"/>
            </a:rPr>
            <a:t>Monitorimi</a:t>
          </a:r>
          <a:r>
            <a:rPr lang="en-US" sz="1600" b="1" dirty="0">
              <a:solidFill>
                <a:schemeClr val="tx1"/>
              </a:solidFill>
              <a:latin typeface="Trebuchet MS"/>
              <a:ea typeface="+mn-ea"/>
              <a:cs typeface="+mn-cs"/>
            </a:rPr>
            <a:t> &amp; </a:t>
          </a:r>
          <a:r>
            <a:rPr lang="sq-AL" sz="1600" b="1" noProof="0" dirty="0">
              <a:solidFill>
                <a:schemeClr val="tx1"/>
              </a:solidFill>
              <a:latin typeface="Trebuchet MS"/>
              <a:ea typeface="+mn-ea"/>
              <a:cs typeface="+mn-cs"/>
            </a:rPr>
            <a:t>Shqyrtimi</a:t>
          </a:r>
        </a:p>
      </dgm:t>
    </dgm:pt>
    <dgm:pt modelId="{5B793F98-FCF1-49BB-A175-FD538D865AE9}" type="parTrans" cxnId="{889015AB-9461-4893-9AC4-8899579CD845}">
      <dgm:prSet/>
      <dgm:spPr/>
      <dgm:t>
        <a:bodyPr/>
        <a:lstStyle/>
        <a:p>
          <a:endParaRPr lang="en-GB"/>
        </a:p>
      </dgm:t>
    </dgm:pt>
    <dgm:pt modelId="{2F94230A-F45F-4C7B-9BD6-E241D7F894DC}" type="sibTrans" cxnId="{889015AB-9461-4893-9AC4-8899579CD845}">
      <dgm:prSet/>
      <dgm:spPr>
        <a:xfrm>
          <a:off x="1412088" y="-15206"/>
          <a:ext cx="5089586" cy="5089586"/>
        </a:xfrm>
        <a:solidFill>
          <a:srgbClr val="808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GB"/>
        </a:p>
      </dgm:t>
    </dgm:pt>
    <dgm:pt modelId="{A188E204-5117-4BF6-BFFD-4F10599C98DE}" type="pres">
      <dgm:prSet presAssocID="{6094BA93-A91B-44B4-820F-25170C436612}" presName="cycle" presStyleCnt="0">
        <dgm:presLayoutVars>
          <dgm:dir/>
          <dgm:resizeHandles val="exact"/>
        </dgm:presLayoutVars>
      </dgm:prSet>
      <dgm:spPr/>
      <dgm:t>
        <a:bodyPr/>
        <a:lstStyle/>
        <a:p>
          <a:endParaRPr lang="sq-AL"/>
        </a:p>
      </dgm:t>
    </dgm:pt>
    <dgm:pt modelId="{DD5C914C-EB1C-46A8-9C1C-B35CD9F1A9A8}" type="pres">
      <dgm:prSet presAssocID="{AC8F8CB2-539D-4F28-9E6D-131474800816}" presName="dummy" presStyleCnt="0"/>
      <dgm:spPr/>
    </dgm:pt>
    <dgm:pt modelId="{C0595495-4005-42C5-98B3-CD0CA7FB62CE}" type="pres">
      <dgm:prSet presAssocID="{AC8F8CB2-539D-4F28-9E6D-131474800816}" presName="node" presStyleLbl="revTx" presStyleIdx="0" presStyleCnt="6" custScaleX="210003" custScaleY="74887" custRadScaleRad="102626" custRadScaleInc="31303">
        <dgm:presLayoutVars>
          <dgm:bulletEnabled val="1"/>
        </dgm:presLayoutVars>
      </dgm:prSet>
      <dgm:spPr>
        <a:prstGeom prst="rect">
          <a:avLst/>
        </a:prstGeom>
      </dgm:spPr>
      <dgm:t>
        <a:bodyPr/>
        <a:lstStyle/>
        <a:p>
          <a:endParaRPr lang="sq-AL"/>
        </a:p>
      </dgm:t>
    </dgm:pt>
    <dgm:pt modelId="{9AC7FA8C-78FE-439C-9D41-E17276458413}" type="pres">
      <dgm:prSet presAssocID="{470200A8-3041-4EC7-AF3D-16AC05CEC737}" presName="sibTrans" presStyleLbl="node1" presStyleIdx="0" presStyleCnt="6"/>
      <dgm:spPr>
        <a:prstGeom prst="circularArrow">
          <a:avLst>
            <a:gd name="adj1" fmla="val 3985"/>
            <a:gd name="adj2" fmla="val 249976"/>
            <a:gd name="adj3" fmla="val 20675404"/>
            <a:gd name="adj4" fmla="val 19169848"/>
            <a:gd name="adj5" fmla="val 4650"/>
          </a:avLst>
        </a:prstGeom>
      </dgm:spPr>
      <dgm:t>
        <a:bodyPr/>
        <a:lstStyle/>
        <a:p>
          <a:endParaRPr lang="sq-AL"/>
        </a:p>
      </dgm:t>
    </dgm:pt>
    <dgm:pt modelId="{56C52629-CAEA-4771-AE2C-857DB3CF0496}" type="pres">
      <dgm:prSet presAssocID="{A0D5FEDE-ACAD-49EE-BEAC-5D6E1D785AED}" presName="dummy" presStyleCnt="0"/>
      <dgm:spPr/>
    </dgm:pt>
    <dgm:pt modelId="{A3E359ED-BF01-4D07-AB45-1211704F9C08}" type="pres">
      <dgm:prSet presAssocID="{A0D5FEDE-ACAD-49EE-BEAC-5D6E1D785AED}" presName="node" presStyleLbl="revTx" presStyleIdx="1" presStyleCnt="6" custScaleX="190096" custScaleY="109073">
        <dgm:presLayoutVars>
          <dgm:bulletEnabled val="1"/>
        </dgm:presLayoutVars>
      </dgm:prSet>
      <dgm:spPr>
        <a:prstGeom prst="rect">
          <a:avLst/>
        </a:prstGeom>
      </dgm:spPr>
      <dgm:t>
        <a:bodyPr/>
        <a:lstStyle/>
        <a:p>
          <a:endParaRPr lang="sq-AL"/>
        </a:p>
      </dgm:t>
    </dgm:pt>
    <dgm:pt modelId="{554730BA-EC14-4BCF-8B13-CD931BB1BE9B}" type="pres">
      <dgm:prSet presAssocID="{C6011175-C519-4708-9D9A-F55FC0BB340F}" presName="sibTrans" presStyleLbl="node1" presStyleIdx="1" presStyleCnt="6"/>
      <dgm:spPr>
        <a:prstGeom prst="circularArrow">
          <a:avLst>
            <a:gd name="adj1" fmla="val 3985"/>
            <a:gd name="adj2" fmla="val 249976"/>
            <a:gd name="adj3" fmla="val 2160448"/>
            <a:gd name="adj4" fmla="val 775548"/>
            <a:gd name="adj5" fmla="val 4650"/>
          </a:avLst>
        </a:prstGeom>
      </dgm:spPr>
      <dgm:t>
        <a:bodyPr/>
        <a:lstStyle/>
        <a:p>
          <a:endParaRPr lang="sq-AL"/>
        </a:p>
      </dgm:t>
    </dgm:pt>
    <dgm:pt modelId="{18021A85-CE3E-4F34-B255-CA42A4E21DBC}" type="pres">
      <dgm:prSet presAssocID="{0F5A9128-63C6-4B4C-8AEF-A27C9DCFF3F2}" presName="dummy" presStyleCnt="0"/>
      <dgm:spPr/>
    </dgm:pt>
    <dgm:pt modelId="{05F265C6-0B55-41EC-AD47-6F79B497EFA2}" type="pres">
      <dgm:prSet presAssocID="{0F5A9128-63C6-4B4C-8AEF-A27C9DCFF3F2}" presName="node" presStyleLbl="revTx" presStyleIdx="2" presStyleCnt="6" custScaleX="118062">
        <dgm:presLayoutVars>
          <dgm:bulletEnabled val="1"/>
        </dgm:presLayoutVars>
      </dgm:prSet>
      <dgm:spPr>
        <a:prstGeom prst="rect">
          <a:avLst/>
        </a:prstGeom>
      </dgm:spPr>
      <dgm:t>
        <a:bodyPr/>
        <a:lstStyle/>
        <a:p>
          <a:endParaRPr lang="sq-AL"/>
        </a:p>
      </dgm:t>
    </dgm:pt>
    <dgm:pt modelId="{CDB40D64-E404-47FF-8FCA-FEFEF95DFFD8}" type="pres">
      <dgm:prSet presAssocID="{6675253C-DBEE-44FA-A411-50CF1BA5493F}" presName="sibTrans" presStyleLbl="node1" presStyleIdx="2" presStyleCnt="6"/>
      <dgm:spPr>
        <a:prstGeom prst="circularArrow">
          <a:avLst>
            <a:gd name="adj1" fmla="val 3985"/>
            <a:gd name="adj2" fmla="val 249976"/>
            <a:gd name="adj3" fmla="val 5854291"/>
            <a:gd name="adj4" fmla="val 4581290"/>
            <a:gd name="adj5" fmla="val 4650"/>
          </a:avLst>
        </a:prstGeom>
      </dgm:spPr>
      <dgm:t>
        <a:bodyPr/>
        <a:lstStyle/>
        <a:p>
          <a:endParaRPr lang="sq-AL"/>
        </a:p>
      </dgm:t>
    </dgm:pt>
    <dgm:pt modelId="{CBF03336-786A-4235-B950-7725F8AB6FF3}" type="pres">
      <dgm:prSet presAssocID="{30431E15-68ED-4E8A-A0D7-7F14AAE9A5FE}" presName="dummy" presStyleCnt="0"/>
      <dgm:spPr/>
    </dgm:pt>
    <dgm:pt modelId="{24A4F2DE-7C25-434C-BD96-88D49216697F}" type="pres">
      <dgm:prSet presAssocID="{30431E15-68ED-4E8A-A0D7-7F14AAE9A5FE}" presName="node" presStyleLbl="revTx" presStyleIdx="3" presStyleCnt="6" custScaleX="132580">
        <dgm:presLayoutVars>
          <dgm:bulletEnabled val="1"/>
        </dgm:presLayoutVars>
      </dgm:prSet>
      <dgm:spPr>
        <a:prstGeom prst="rect">
          <a:avLst/>
        </a:prstGeom>
      </dgm:spPr>
      <dgm:t>
        <a:bodyPr/>
        <a:lstStyle/>
        <a:p>
          <a:endParaRPr lang="sq-AL"/>
        </a:p>
      </dgm:t>
    </dgm:pt>
    <dgm:pt modelId="{CA78A1ED-8929-4F23-AB27-B869B8CD46F1}" type="pres">
      <dgm:prSet presAssocID="{EE2CB0A5-E24E-4A7F-8F3B-0C897051BEA7}" presName="sibTrans" presStyleLbl="node1" presStyleIdx="3" presStyleCnt="6"/>
      <dgm:spPr>
        <a:prstGeom prst="circularArrow">
          <a:avLst>
            <a:gd name="adj1" fmla="val 3985"/>
            <a:gd name="adj2" fmla="val 249976"/>
            <a:gd name="adj3" fmla="val 9774476"/>
            <a:gd name="adj4" fmla="val 8402025"/>
            <a:gd name="adj5" fmla="val 4650"/>
          </a:avLst>
        </a:prstGeom>
      </dgm:spPr>
      <dgm:t>
        <a:bodyPr/>
        <a:lstStyle/>
        <a:p>
          <a:endParaRPr lang="sq-AL"/>
        </a:p>
      </dgm:t>
    </dgm:pt>
    <dgm:pt modelId="{0562DE67-0FA0-4324-B257-7E3570C38CA9}" type="pres">
      <dgm:prSet presAssocID="{FE47E3B0-CA9A-4695-86F9-04B0E892D7AC}" presName="dummy" presStyleCnt="0"/>
      <dgm:spPr/>
    </dgm:pt>
    <dgm:pt modelId="{DD6ECE71-F0A4-48CA-BA5A-22DAAD59C385}" type="pres">
      <dgm:prSet presAssocID="{FE47E3B0-CA9A-4695-86F9-04B0E892D7AC}" presName="node" presStyleLbl="revTx" presStyleIdx="4" presStyleCnt="6" custScaleX="173448">
        <dgm:presLayoutVars>
          <dgm:bulletEnabled val="1"/>
        </dgm:presLayoutVars>
      </dgm:prSet>
      <dgm:spPr>
        <a:prstGeom prst="rect">
          <a:avLst/>
        </a:prstGeom>
      </dgm:spPr>
      <dgm:t>
        <a:bodyPr/>
        <a:lstStyle/>
        <a:p>
          <a:endParaRPr lang="sq-AL"/>
        </a:p>
      </dgm:t>
    </dgm:pt>
    <dgm:pt modelId="{A97DB7EA-043B-46CB-AC06-6240ED477A3A}" type="pres">
      <dgm:prSet presAssocID="{ADF6EE7E-5479-4B5A-BD83-98FA04D54B31}" presName="sibTrans" presStyleLbl="node1" presStyleIdx="4" presStyleCnt="6"/>
      <dgm:spPr>
        <a:prstGeom prst="circularArrow">
          <a:avLst>
            <a:gd name="adj1" fmla="val 3985"/>
            <a:gd name="adj2" fmla="val 249976"/>
            <a:gd name="adj3" fmla="val 12947999"/>
            <a:gd name="adj4" fmla="val 11575548"/>
            <a:gd name="adj5" fmla="val 4650"/>
          </a:avLst>
        </a:prstGeom>
      </dgm:spPr>
      <dgm:t>
        <a:bodyPr/>
        <a:lstStyle/>
        <a:p>
          <a:endParaRPr lang="sq-AL"/>
        </a:p>
      </dgm:t>
    </dgm:pt>
    <dgm:pt modelId="{AF8089C4-AC31-48C5-ABFC-09DCD455937B}" type="pres">
      <dgm:prSet presAssocID="{907F7144-7987-4FCF-ACB9-BE0581384DBA}" presName="dummy" presStyleCnt="0"/>
      <dgm:spPr/>
    </dgm:pt>
    <dgm:pt modelId="{51D52931-8043-4570-8843-371CFFB17756}" type="pres">
      <dgm:prSet presAssocID="{907F7144-7987-4FCF-ACB9-BE0581384DBA}" presName="node" presStyleLbl="revTx" presStyleIdx="5" presStyleCnt="6" custScaleX="153864">
        <dgm:presLayoutVars>
          <dgm:bulletEnabled val="1"/>
        </dgm:presLayoutVars>
      </dgm:prSet>
      <dgm:spPr>
        <a:prstGeom prst="rect">
          <a:avLst/>
        </a:prstGeom>
      </dgm:spPr>
      <dgm:t>
        <a:bodyPr/>
        <a:lstStyle/>
        <a:p>
          <a:endParaRPr lang="sq-AL"/>
        </a:p>
      </dgm:t>
    </dgm:pt>
    <dgm:pt modelId="{3063A777-B14C-4C13-B972-D22125A6BB87}" type="pres">
      <dgm:prSet presAssocID="{2F94230A-F45F-4C7B-9BD6-E241D7F894DC}" presName="sibTrans" presStyleLbl="node1" presStyleIdx="5" presStyleCnt="6"/>
      <dgm:spPr>
        <a:prstGeom prst="circularArrow">
          <a:avLst>
            <a:gd name="adj1" fmla="val 3985"/>
            <a:gd name="adj2" fmla="val 249976"/>
            <a:gd name="adj3" fmla="val 16649491"/>
            <a:gd name="adj4" fmla="val 15534537"/>
            <a:gd name="adj5" fmla="val 4650"/>
          </a:avLst>
        </a:prstGeom>
      </dgm:spPr>
      <dgm:t>
        <a:bodyPr/>
        <a:lstStyle/>
        <a:p>
          <a:endParaRPr lang="sq-AL"/>
        </a:p>
      </dgm:t>
    </dgm:pt>
  </dgm:ptLst>
  <dgm:cxnLst>
    <dgm:cxn modelId="{972DF2B2-F39E-4758-A506-5953C312F0E6}" type="presOf" srcId="{AC8F8CB2-539D-4F28-9E6D-131474800816}" destId="{C0595495-4005-42C5-98B3-CD0CA7FB62CE}" srcOrd="0" destOrd="0" presId="urn:microsoft.com/office/officeart/2005/8/layout/cycle1"/>
    <dgm:cxn modelId="{889015AB-9461-4893-9AC4-8899579CD845}" srcId="{6094BA93-A91B-44B4-820F-25170C436612}" destId="{907F7144-7987-4FCF-ACB9-BE0581384DBA}" srcOrd="5" destOrd="0" parTransId="{5B793F98-FCF1-49BB-A175-FD538D865AE9}" sibTransId="{2F94230A-F45F-4C7B-9BD6-E241D7F894DC}"/>
    <dgm:cxn modelId="{16E9F85C-116A-4055-AD69-B62F0400093A}" type="presOf" srcId="{470200A8-3041-4EC7-AF3D-16AC05CEC737}" destId="{9AC7FA8C-78FE-439C-9D41-E17276458413}" srcOrd="0" destOrd="0" presId="urn:microsoft.com/office/officeart/2005/8/layout/cycle1"/>
    <dgm:cxn modelId="{92B2F7DF-C19D-4CFC-99C9-460E00A8A23B}" srcId="{6094BA93-A91B-44B4-820F-25170C436612}" destId="{A0D5FEDE-ACAD-49EE-BEAC-5D6E1D785AED}" srcOrd="1" destOrd="0" parTransId="{401DDC2E-286A-490D-9CE1-0A2BC523CB27}" sibTransId="{C6011175-C519-4708-9D9A-F55FC0BB340F}"/>
    <dgm:cxn modelId="{75BDFFD4-0F69-4EAF-9FDF-C99CC0650940}" type="presOf" srcId="{6675253C-DBEE-44FA-A411-50CF1BA5493F}" destId="{CDB40D64-E404-47FF-8FCA-FEFEF95DFFD8}" srcOrd="0" destOrd="0" presId="urn:microsoft.com/office/officeart/2005/8/layout/cycle1"/>
    <dgm:cxn modelId="{D35F0223-93F8-4869-A38E-998FDC64EEDA}" type="presOf" srcId="{2F94230A-F45F-4C7B-9BD6-E241D7F894DC}" destId="{3063A777-B14C-4C13-B972-D22125A6BB87}" srcOrd="0" destOrd="0" presId="urn:microsoft.com/office/officeart/2005/8/layout/cycle1"/>
    <dgm:cxn modelId="{668C905C-601C-4B0F-AD4B-9C740DA44474}" type="presOf" srcId="{EE2CB0A5-E24E-4A7F-8F3B-0C897051BEA7}" destId="{CA78A1ED-8929-4F23-AB27-B869B8CD46F1}" srcOrd="0" destOrd="0" presId="urn:microsoft.com/office/officeart/2005/8/layout/cycle1"/>
    <dgm:cxn modelId="{41BDE970-CBA1-4E8A-A5BB-8903C3F524C1}" srcId="{6094BA93-A91B-44B4-820F-25170C436612}" destId="{0F5A9128-63C6-4B4C-8AEF-A27C9DCFF3F2}" srcOrd="2" destOrd="0" parTransId="{74053A85-4D4F-4CE4-B9A5-0FF6CC5D6AB6}" sibTransId="{6675253C-DBEE-44FA-A411-50CF1BA5493F}"/>
    <dgm:cxn modelId="{F647FA9E-95F5-4BE5-8E38-2A9402544E31}" srcId="{6094BA93-A91B-44B4-820F-25170C436612}" destId="{30431E15-68ED-4E8A-A0D7-7F14AAE9A5FE}" srcOrd="3" destOrd="0" parTransId="{CDFEC206-5E38-4BF6-9FB3-5BDD6546AA43}" sibTransId="{EE2CB0A5-E24E-4A7F-8F3B-0C897051BEA7}"/>
    <dgm:cxn modelId="{2A0BEDC3-F0AD-480E-8478-C97227CF8966}" type="presOf" srcId="{C6011175-C519-4708-9D9A-F55FC0BB340F}" destId="{554730BA-EC14-4BCF-8B13-CD931BB1BE9B}" srcOrd="0" destOrd="0" presId="urn:microsoft.com/office/officeart/2005/8/layout/cycle1"/>
    <dgm:cxn modelId="{D462AC6D-2D56-4CA9-8CA5-B236ACA94FB6}" srcId="{6094BA93-A91B-44B4-820F-25170C436612}" destId="{AC8F8CB2-539D-4F28-9E6D-131474800816}" srcOrd="0" destOrd="0" parTransId="{18C6B9CE-5953-49E8-8BD2-026BF5B6C4F8}" sibTransId="{470200A8-3041-4EC7-AF3D-16AC05CEC737}"/>
    <dgm:cxn modelId="{9A94BA10-CE82-49F3-AAE0-1C37E1766B47}" type="presOf" srcId="{ADF6EE7E-5479-4B5A-BD83-98FA04D54B31}" destId="{A97DB7EA-043B-46CB-AC06-6240ED477A3A}" srcOrd="0" destOrd="0" presId="urn:microsoft.com/office/officeart/2005/8/layout/cycle1"/>
    <dgm:cxn modelId="{8CF1D8FE-9CE5-4135-B278-F54088923375}" type="presOf" srcId="{FE47E3B0-CA9A-4695-86F9-04B0E892D7AC}" destId="{DD6ECE71-F0A4-48CA-BA5A-22DAAD59C385}" srcOrd="0" destOrd="0" presId="urn:microsoft.com/office/officeart/2005/8/layout/cycle1"/>
    <dgm:cxn modelId="{07CD0483-5554-4F6E-A0F4-DE62B7309A70}" type="presOf" srcId="{30431E15-68ED-4E8A-A0D7-7F14AAE9A5FE}" destId="{24A4F2DE-7C25-434C-BD96-88D49216697F}" srcOrd="0" destOrd="0" presId="urn:microsoft.com/office/officeart/2005/8/layout/cycle1"/>
    <dgm:cxn modelId="{073D76CF-F6F4-4E59-8B95-6A8A4C20A4C5}" type="presOf" srcId="{A0D5FEDE-ACAD-49EE-BEAC-5D6E1D785AED}" destId="{A3E359ED-BF01-4D07-AB45-1211704F9C08}" srcOrd="0" destOrd="0" presId="urn:microsoft.com/office/officeart/2005/8/layout/cycle1"/>
    <dgm:cxn modelId="{D22F3765-7942-4C4C-9B49-A9AD9448BB89}" type="presOf" srcId="{0F5A9128-63C6-4B4C-8AEF-A27C9DCFF3F2}" destId="{05F265C6-0B55-41EC-AD47-6F79B497EFA2}" srcOrd="0" destOrd="0" presId="urn:microsoft.com/office/officeart/2005/8/layout/cycle1"/>
    <dgm:cxn modelId="{8C86702C-6504-4C93-B3AB-BA10406A3EDF}" srcId="{6094BA93-A91B-44B4-820F-25170C436612}" destId="{FE47E3B0-CA9A-4695-86F9-04B0E892D7AC}" srcOrd="4" destOrd="0" parTransId="{B14A1B28-8D2C-4DD4-9B2B-CC196FA8F232}" sibTransId="{ADF6EE7E-5479-4B5A-BD83-98FA04D54B31}"/>
    <dgm:cxn modelId="{0DE3BC93-7EE7-43A8-AEDA-CC4044425408}" type="presOf" srcId="{6094BA93-A91B-44B4-820F-25170C436612}" destId="{A188E204-5117-4BF6-BFFD-4F10599C98DE}" srcOrd="0" destOrd="0" presId="urn:microsoft.com/office/officeart/2005/8/layout/cycle1"/>
    <dgm:cxn modelId="{BD5EF12F-A78A-439E-8B45-D23FA9ADE143}" type="presOf" srcId="{907F7144-7987-4FCF-ACB9-BE0581384DBA}" destId="{51D52931-8043-4570-8843-371CFFB17756}" srcOrd="0" destOrd="0" presId="urn:microsoft.com/office/officeart/2005/8/layout/cycle1"/>
    <dgm:cxn modelId="{B170DCCE-797A-4BE8-AC31-E46DD09B2B13}" type="presParOf" srcId="{A188E204-5117-4BF6-BFFD-4F10599C98DE}" destId="{DD5C914C-EB1C-46A8-9C1C-B35CD9F1A9A8}" srcOrd="0" destOrd="0" presId="urn:microsoft.com/office/officeart/2005/8/layout/cycle1"/>
    <dgm:cxn modelId="{093F79BD-269D-44A0-8544-BD5A89EA9B1D}" type="presParOf" srcId="{A188E204-5117-4BF6-BFFD-4F10599C98DE}" destId="{C0595495-4005-42C5-98B3-CD0CA7FB62CE}" srcOrd="1" destOrd="0" presId="urn:microsoft.com/office/officeart/2005/8/layout/cycle1"/>
    <dgm:cxn modelId="{09A69CDF-B152-421A-9656-F0DDFCED3341}" type="presParOf" srcId="{A188E204-5117-4BF6-BFFD-4F10599C98DE}" destId="{9AC7FA8C-78FE-439C-9D41-E17276458413}" srcOrd="2" destOrd="0" presId="urn:microsoft.com/office/officeart/2005/8/layout/cycle1"/>
    <dgm:cxn modelId="{CDE0AB6A-7D27-46FE-A894-A34EFF3FC598}" type="presParOf" srcId="{A188E204-5117-4BF6-BFFD-4F10599C98DE}" destId="{56C52629-CAEA-4771-AE2C-857DB3CF0496}" srcOrd="3" destOrd="0" presId="urn:microsoft.com/office/officeart/2005/8/layout/cycle1"/>
    <dgm:cxn modelId="{5ED6288D-32D2-4861-8340-BF3E62C8D01B}" type="presParOf" srcId="{A188E204-5117-4BF6-BFFD-4F10599C98DE}" destId="{A3E359ED-BF01-4D07-AB45-1211704F9C08}" srcOrd="4" destOrd="0" presId="urn:microsoft.com/office/officeart/2005/8/layout/cycle1"/>
    <dgm:cxn modelId="{DED68978-261C-482A-ABB0-0FB06DDC2694}" type="presParOf" srcId="{A188E204-5117-4BF6-BFFD-4F10599C98DE}" destId="{554730BA-EC14-4BCF-8B13-CD931BB1BE9B}" srcOrd="5" destOrd="0" presId="urn:microsoft.com/office/officeart/2005/8/layout/cycle1"/>
    <dgm:cxn modelId="{BFED86A7-AABE-4578-9CF0-4B02FAF76039}" type="presParOf" srcId="{A188E204-5117-4BF6-BFFD-4F10599C98DE}" destId="{18021A85-CE3E-4F34-B255-CA42A4E21DBC}" srcOrd="6" destOrd="0" presId="urn:microsoft.com/office/officeart/2005/8/layout/cycle1"/>
    <dgm:cxn modelId="{7DD5A08B-0A37-4C31-BE4D-210EF9F2E57B}" type="presParOf" srcId="{A188E204-5117-4BF6-BFFD-4F10599C98DE}" destId="{05F265C6-0B55-41EC-AD47-6F79B497EFA2}" srcOrd="7" destOrd="0" presId="urn:microsoft.com/office/officeart/2005/8/layout/cycle1"/>
    <dgm:cxn modelId="{239E9F0B-9682-4EFD-9018-C40E5CBF51A2}" type="presParOf" srcId="{A188E204-5117-4BF6-BFFD-4F10599C98DE}" destId="{CDB40D64-E404-47FF-8FCA-FEFEF95DFFD8}" srcOrd="8" destOrd="0" presId="urn:microsoft.com/office/officeart/2005/8/layout/cycle1"/>
    <dgm:cxn modelId="{408BAFDC-B25B-4D92-996F-C81E5509D950}" type="presParOf" srcId="{A188E204-5117-4BF6-BFFD-4F10599C98DE}" destId="{CBF03336-786A-4235-B950-7725F8AB6FF3}" srcOrd="9" destOrd="0" presId="urn:microsoft.com/office/officeart/2005/8/layout/cycle1"/>
    <dgm:cxn modelId="{B8A86EC0-73DD-4EDE-8D16-EEBF216554E7}" type="presParOf" srcId="{A188E204-5117-4BF6-BFFD-4F10599C98DE}" destId="{24A4F2DE-7C25-434C-BD96-88D49216697F}" srcOrd="10" destOrd="0" presId="urn:microsoft.com/office/officeart/2005/8/layout/cycle1"/>
    <dgm:cxn modelId="{2D8627EC-CD15-44C8-A4F0-854BC67E6C4C}" type="presParOf" srcId="{A188E204-5117-4BF6-BFFD-4F10599C98DE}" destId="{CA78A1ED-8929-4F23-AB27-B869B8CD46F1}" srcOrd="11" destOrd="0" presId="urn:microsoft.com/office/officeart/2005/8/layout/cycle1"/>
    <dgm:cxn modelId="{924D3494-2DB7-4993-9CA6-BC2C46C38036}" type="presParOf" srcId="{A188E204-5117-4BF6-BFFD-4F10599C98DE}" destId="{0562DE67-0FA0-4324-B257-7E3570C38CA9}" srcOrd="12" destOrd="0" presId="urn:microsoft.com/office/officeart/2005/8/layout/cycle1"/>
    <dgm:cxn modelId="{1006CAB6-C7F6-4882-AC65-5AAB92AA59A5}" type="presParOf" srcId="{A188E204-5117-4BF6-BFFD-4F10599C98DE}" destId="{DD6ECE71-F0A4-48CA-BA5A-22DAAD59C385}" srcOrd="13" destOrd="0" presId="urn:microsoft.com/office/officeart/2005/8/layout/cycle1"/>
    <dgm:cxn modelId="{1ADF8D61-3263-40D0-88ED-59A006785ECD}" type="presParOf" srcId="{A188E204-5117-4BF6-BFFD-4F10599C98DE}" destId="{A97DB7EA-043B-46CB-AC06-6240ED477A3A}" srcOrd="14" destOrd="0" presId="urn:microsoft.com/office/officeart/2005/8/layout/cycle1"/>
    <dgm:cxn modelId="{22645DE0-09E2-4029-8F67-40308E0C70BC}" type="presParOf" srcId="{A188E204-5117-4BF6-BFFD-4F10599C98DE}" destId="{AF8089C4-AC31-48C5-ABFC-09DCD455937B}" srcOrd="15" destOrd="0" presId="urn:microsoft.com/office/officeart/2005/8/layout/cycle1"/>
    <dgm:cxn modelId="{B0128443-4CBF-4B60-AFA6-D7F0CE4BCA65}" type="presParOf" srcId="{A188E204-5117-4BF6-BFFD-4F10599C98DE}" destId="{51D52931-8043-4570-8843-371CFFB17756}" srcOrd="16" destOrd="0" presId="urn:microsoft.com/office/officeart/2005/8/layout/cycle1"/>
    <dgm:cxn modelId="{522FB877-6B2D-4BF0-B12A-A63FF613717E}" type="presParOf" srcId="{A188E204-5117-4BF6-BFFD-4F10599C98DE}" destId="{3063A777-B14C-4C13-B972-D22125A6BB87}" srcOrd="17"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124931" name="Rectangle 3"/>
          <p:cNvSpPr>
            <a:spLocks noGrp="1" noChangeArrowheads="1"/>
          </p:cNvSpPr>
          <p:nvPr>
            <p:ph type="dt" sz="quarter" idx="1"/>
          </p:nvPr>
        </p:nvSpPr>
        <p:spPr bwMode="auto">
          <a:xfrm>
            <a:off x="389890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124932" name="Rectangle 4"/>
          <p:cNvSpPr>
            <a:spLocks noGrp="1" noChangeArrowheads="1"/>
          </p:cNvSpPr>
          <p:nvPr>
            <p:ph type="ftr" sz="quarter" idx="2"/>
          </p:nvPr>
        </p:nvSpPr>
        <p:spPr bwMode="auto">
          <a:xfrm>
            <a:off x="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124933" name="Rectangle 5"/>
          <p:cNvSpPr>
            <a:spLocks noGrp="1" noChangeArrowheads="1"/>
          </p:cNvSpPr>
          <p:nvPr>
            <p:ph type="sldNum" sz="quarter" idx="3"/>
          </p:nvPr>
        </p:nvSpPr>
        <p:spPr bwMode="auto">
          <a:xfrm>
            <a:off x="389890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F76FFDB-9E7C-46B7-80CC-B87C3EC0B281}" type="slidenum">
              <a:rPr lang="el-GR" altLang="el-GR"/>
              <a:pPr>
                <a:defRPr/>
              </a:pPr>
              <a:t>‹#›</a:t>
            </a:fld>
            <a:endParaRPr lang="el-GR" altLang="el-GR"/>
          </a:p>
        </p:txBody>
      </p:sp>
    </p:spTree>
    <p:extLst>
      <p:ext uri="{BB962C8B-B14F-4D97-AF65-F5344CB8AC3E}">
        <p14:creationId xmlns:p14="http://schemas.microsoft.com/office/powerpoint/2010/main" val="1558618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5123" name="Rectangle 3"/>
          <p:cNvSpPr>
            <a:spLocks noGrp="1" noChangeArrowheads="1"/>
          </p:cNvSpPr>
          <p:nvPr>
            <p:ph type="dt" idx="1"/>
          </p:nvPr>
        </p:nvSpPr>
        <p:spPr bwMode="auto">
          <a:xfrm>
            <a:off x="389890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78852" name="Rectangle 4"/>
          <p:cNvSpPr>
            <a:spLocks noGrp="1" noRot="1" noChangeAspect="1" noChangeArrowheads="1" noTextEdit="1"/>
          </p:cNvSpPr>
          <p:nvPr>
            <p:ph type="sldImg" idx="2"/>
          </p:nvPr>
        </p:nvSpPr>
        <p:spPr bwMode="auto">
          <a:xfrm>
            <a:off x="1116013"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7388" y="4416425"/>
            <a:ext cx="5507037"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noProof="0"/>
              <a:t>Click to edit Master text styles</a:t>
            </a:r>
          </a:p>
          <a:p>
            <a:pPr lvl="1"/>
            <a:r>
              <a:rPr lang="el-GR" altLang="el-GR" noProof="0"/>
              <a:t>Second level</a:t>
            </a:r>
          </a:p>
          <a:p>
            <a:pPr lvl="2"/>
            <a:r>
              <a:rPr lang="el-GR" altLang="el-GR" noProof="0"/>
              <a:t>Third level</a:t>
            </a:r>
          </a:p>
          <a:p>
            <a:pPr lvl="3"/>
            <a:r>
              <a:rPr lang="el-GR" altLang="el-GR" noProof="0"/>
              <a:t>Fourth level</a:t>
            </a:r>
          </a:p>
          <a:p>
            <a:pPr lvl="4"/>
            <a:r>
              <a:rPr lang="el-GR" altLang="el-GR" noProof="0"/>
              <a:t>Fifth level</a:t>
            </a:r>
          </a:p>
        </p:txBody>
      </p:sp>
      <p:sp>
        <p:nvSpPr>
          <p:cNvPr id="5126" name="Rectangle 6"/>
          <p:cNvSpPr>
            <a:spLocks noGrp="1" noChangeArrowheads="1"/>
          </p:cNvSpPr>
          <p:nvPr>
            <p:ph type="ftr" sz="quarter" idx="4"/>
          </p:nvPr>
        </p:nvSpPr>
        <p:spPr bwMode="auto">
          <a:xfrm>
            <a:off x="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5127" name="Rectangle 7"/>
          <p:cNvSpPr>
            <a:spLocks noGrp="1" noChangeArrowheads="1"/>
          </p:cNvSpPr>
          <p:nvPr>
            <p:ph type="sldNum" sz="quarter" idx="5"/>
          </p:nvPr>
        </p:nvSpPr>
        <p:spPr bwMode="auto">
          <a:xfrm>
            <a:off x="389890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18B602E-255D-43AF-84C6-842A0E86BA24}" type="slidenum">
              <a:rPr lang="el-GR" altLang="el-GR"/>
              <a:pPr>
                <a:defRPr/>
              </a:pPr>
              <a:t>‹#›</a:t>
            </a:fld>
            <a:endParaRPr lang="el-GR" altLang="el-GR"/>
          </a:p>
        </p:txBody>
      </p:sp>
    </p:spTree>
    <p:extLst>
      <p:ext uri="{BB962C8B-B14F-4D97-AF65-F5344CB8AC3E}">
        <p14:creationId xmlns:p14="http://schemas.microsoft.com/office/powerpoint/2010/main" val="28986643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1</a:t>
            </a:fld>
            <a:endParaRPr lang="el-GR" altLang="el-G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dirty="0"/>
          </a:p>
        </p:txBody>
      </p:sp>
    </p:spTree>
    <p:extLst>
      <p:ext uri="{BB962C8B-B14F-4D97-AF65-F5344CB8AC3E}">
        <p14:creationId xmlns:p14="http://schemas.microsoft.com/office/powerpoint/2010/main" val="17054564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13</a:t>
            </a:fld>
            <a:endParaRPr lang="el-GR" altLang="en-US" dirty="0"/>
          </a:p>
        </p:txBody>
      </p:sp>
    </p:spTree>
    <p:extLst>
      <p:ext uri="{BB962C8B-B14F-4D97-AF65-F5344CB8AC3E}">
        <p14:creationId xmlns:p14="http://schemas.microsoft.com/office/powerpoint/2010/main" val="4159566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*Through Contract: finalized</a:t>
            </a:r>
            <a:r>
              <a:rPr lang="en-US" baseline="0" dirty="0"/>
              <a:t> at the end of the Procurement Process </a:t>
            </a:r>
            <a:endParaRPr lang="en-US" dirty="0"/>
          </a:p>
          <a:p>
            <a:r>
              <a:rPr lang="en-US" dirty="0"/>
              <a:t>* </a:t>
            </a:r>
            <a:r>
              <a:rPr lang="en-US" sz="1200" kern="0" dirty="0">
                <a:solidFill>
                  <a:srgbClr val="FF0000"/>
                </a:solidFill>
                <a:ea typeface="Verdana" pitchFamily="34" charset="0"/>
                <a:cs typeface="Verdana" pitchFamily="34" charset="0"/>
              </a:rPr>
              <a:t>“the processes necessary to purchase or acquire the products, services, or results needed from </a:t>
            </a:r>
            <a:r>
              <a:rPr lang="en-US" sz="1200" b="1" kern="0" dirty="0">
                <a:solidFill>
                  <a:srgbClr val="FF0000"/>
                </a:solidFill>
                <a:ea typeface="Verdana" pitchFamily="34" charset="0"/>
                <a:cs typeface="Verdana" pitchFamily="34" charset="0"/>
              </a:rPr>
              <a:t>outside the project team</a:t>
            </a:r>
            <a:r>
              <a:rPr lang="en-US" sz="1200" kern="0" dirty="0">
                <a:solidFill>
                  <a:srgbClr val="FF0000"/>
                </a:solidFill>
                <a:ea typeface="Verdana" pitchFamily="34" charset="0"/>
                <a:cs typeface="Verdana" pitchFamily="34" charset="0"/>
              </a:rPr>
              <a:t>*” </a:t>
            </a:r>
            <a:r>
              <a:rPr lang="en-US" sz="1050" i="1" kern="0" dirty="0">
                <a:solidFill>
                  <a:srgbClr val="FF0000"/>
                </a:solidFill>
                <a:ea typeface="Verdana" pitchFamily="34" charset="0"/>
                <a:cs typeface="Verdana" pitchFamily="34" charset="0"/>
              </a:rPr>
              <a:t>PMBOK /</a:t>
            </a:r>
            <a:endParaRPr lang="en-US" dirty="0"/>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14</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a:t>
            </a:r>
            <a:endParaRPr lang="en-US" dirty="0"/>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15</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16</a:t>
            </a:fld>
            <a:endParaRPr lang="el-GR" altLang="en-US" dirty="0"/>
          </a:p>
        </p:txBody>
      </p:sp>
    </p:spTree>
    <p:extLst>
      <p:ext uri="{BB962C8B-B14F-4D97-AF65-F5344CB8AC3E}">
        <p14:creationId xmlns:p14="http://schemas.microsoft.com/office/powerpoint/2010/main" val="1464701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17</a:t>
            </a:fld>
            <a:endParaRPr lang="el-GR" altLang="el-G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28803767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18</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 The process is : Risk Identification, Risk Analysis</a:t>
            </a:r>
            <a:r>
              <a:rPr lang="en-US" baseline="0" dirty="0"/>
              <a:t> and</a:t>
            </a:r>
            <a:r>
              <a:rPr lang="en-US" dirty="0"/>
              <a:t> Risk Evaluation (Quantification), Risk Management (Monitor and Control</a:t>
            </a:r>
            <a:r>
              <a:rPr lang="en-US" baseline="0" dirty="0"/>
              <a:t> : Establish a risk log and then update accordingly</a:t>
            </a:r>
            <a:r>
              <a:rPr lang="en-US" dirty="0"/>
              <a:t>)  </a:t>
            </a:r>
            <a:r>
              <a:rPr lang="en-US" baseline="0" dirty="0"/>
              <a:t> </a:t>
            </a:r>
          </a:p>
          <a:p>
            <a:r>
              <a:rPr lang="en-US" dirty="0"/>
              <a:t>* Noting that Risk can affect performance –</a:t>
            </a:r>
            <a:r>
              <a:rPr lang="en-US" dirty="0" err="1"/>
              <a:t>vely</a:t>
            </a:r>
            <a:r>
              <a:rPr lang="en-US" dirty="0"/>
              <a:t> or +</a:t>
            </a:r>
            <a:r>
              <a:rPr lang="en-US" dirty="0" err="1"/>
              <a:t>vely</a:t>
            </a:r>
            <a:endParaRPr lang="en-US" dirty="0"/>
          </a:p>
          <a:p>
            <a:r>
              <a:rPr lang="en-US" dirty="0"/>
              <a:t>*  </a:t>
            </a: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19</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20</a:t>
            </a:fld>
            <a:endParaRPr lang="el-GR" altLang="en-US" dirty="0"/>
          </a:p>
        </p:txBody>
      </p:sp>
    </p:spTree>
    <p:extLst>
      <p:ext uri="{BB962C8B-B14F-4D97-AF65-F5344CB8AC3E}">
        <p14:creationId xmlns:p14="http://schemas.microsoft.com/office/powerpoint/2010/main" val="36209086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21</a:t>
            </a:fld>
            <a:endParaRPr lang="el-GR" altLang="en-US" dirty="0"/>
          </a:p>
        </p:txBody>
      </p:sp>
    </p:spTree>
    <p:extLst>
      <p:ext uri="{BB962C8B-B14F-4D97-AF65-F5344CB8AC3E}">
        <p14:creationId xmlns:p14="http://schemas.microsoft.com/office/powerpoint/2010/main" val="32412873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22</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40000"/>
              </a:spcAft>
              <a:buClr>
                <a:srgbClr val="005EA4"/>
              </a:buClr>
              <a:buSzPct val="80000"/>
              <a:buFont typeface="Wingdings" panose="05000000000000000000" pitchFamily="2" charset="2"/>
              <a:buNone/>
              <a:tabLst/>
            </a:pPr>
            <a:r>
              <a:rPr lang="en-GB" sz="1200" dirty="0"/>
              <a:t>*</a:t>
            </a:r>
            <a:r>
              <a:rPr kumimoji="0" lang="en-US" altLang="el-GR" sz="1200" b="1" i="0" u="sng"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Pre-Contract Phase (Tender Management: Tendering Phase), Award Phase (still under Tender Management), Post Award Phase </a:t>
            </a:r>
          </a:p>
          <a:p>
            <a:pPr marL="0" marR="0" lvl="0" indent="0" algn="ctr" defTabSz="914400" rtl="0" eaLnBrk="0" fontAlgn="base" latinLnBrk="0" hangingPunct="0">
              <a:lnSpc>
                <a:spcPct val="100000"/>
              </a:lnSpc>
              <a:spcBef>
                <a:spcPct val="0"/>
              </a:spcBef>
              <a:spcAft>
                <a:spcPct val="40000"/>
              </a:spcAft>
              <a:buClr>
                <a:srgbClr val="005EA4"/>
              </a:buClr>
              <a:buSzPct val="80000"/>
              <a:buFont typeface="Wingdings" panose="05000000000000000000" pitchFamily="2" charset="2"/>
              <a:buNone/>
              <a:tabLst/>
            </a:pPr>
            <a:r>
              <a:rPr kumimoji="0" lang="en-US" altLang="el-GR" sz="1200" b="1" i="0" u="sng"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(Contract Management)</a:t>
            </a:r>
          </a:p>
          <a:p>
            <a:r>
              <a:rPr lang="en-GB" sz="1200" dirty="0"/>
              <a:t>*to meet objectives</a:t>
            </a:r>
            <a:endParaRPr lang="en-US" dirty="0"/>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2</a:t>
            </a:fld>
            <a:endParaRPr lang="el-GR" altLang="en-US" dirty="0"/>
          </a:p>
        </p:txBody>
      </p:sp>
    </p:spTree>
    <p:extLst>
      <p:ext uri="{BB962C8B-B14F-4D97-AF65-F5344CB8AC3E}">
        <p14:creationId xmlns:p14="http://schemas.microsoft.com/office/powerpoint/2010/main" val="17655547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Related to the market</a:t>
            </a: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23</a:t>
            </a:fld>
            <a:endParaRPr lang="el-GR" altLang="en-US" dirty="0"/>
          </a:p>
        </p:txBody>
      </p:sp>
    </p:spTree>
    <p:extLst>
      <p:ext uri="{BB962C8B-B14F-4D97-AF65-F5344CB8AC3E}">
        <p14:creationId xmlns:p14="http://schemas.microsoft.com/office/powerpoint/2010/main" val="24037395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Related to the market</a:t>
            </a: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24</a:t>
            </a:fld>
            <a:endParaRPr lang="el-GR" altLang="en-US" dirty="0"/>
          </a:p>
        </p:txBody>
      </p:sp>
    </p:spTree>
    <p:extLst>
      <p:ext uri="{BB962C8B-B14F-4D97-AF65-F5344CB8AC3E}">
        <p14:creationId xmlns:p14="http://schemas.microsoft.com/office/powerpoint/2010/main" val="24037395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kern="1200" baseline="0" dirty="0">
                <a:solidFill>
                  <a:schemeClr val="tx1"/>
                </a:solidFill>
                <a:latin typeface="Arial" charset="0"/>
                <a:ea typeface="+mn-ea"/>
                <a:cs typeface="+mn-cs"/>
              </a:rPr>
              <a:t>UN Procurement Practitioner’s Handbook</a:t>
            </a:r>
            <a:endParaRPr lang="en-US" dirty="0">
              <a:solidFill>
                <a:srgbClr val="FF0000"/>
              </a:solidFill>
            </a:endParaRP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25</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kern="1200" baseline="0" dirty="0">
                <a:solidFill>
                  <a:schemeClr val="tx1"/>
                </a:solidFill>
                <a:latin typeface="Arial" charset="0"/>
                <a:ea typeface="+mn-ea"/>
                <a:cs typeface="+mn-cs"/>
              </a:rPr>
              <a:t>UN Procurement Practitioner’s Handbooks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kern="1200" baseline="0" dirty="0">
                <a:solidFill>
                  <a:schemeClr val="tx1"/>
                </a:solidFill>
                <a:latin typeface="Arial" charset="0"/>
                <a:ea typeface="+mn-ea"/>
                <a:cs typeface="+mn-cs"/>
              </a:rPr>
              <a:t>1- delayed requisitions to create false emergencies is a common practice especially in the under developed countries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Arial" charset="0"/>
                <a:ea typeface="+mn-ea"/>
                <a:cs typeface="+mn-cs"/>
              </a:rPr>
              <a:t>It is highly important to point out the ethical and professional approach in conducting PP operations and the implications of Fraud and Corruption and that should be controlled throughout the whole Procurement cycle and relevant operations. It is known that the damages of Fraud and Corruption in the early start of a project/procurement are devastating and almost irreversible. Also, Fraud may be used to overcome </a:t>
            </a:r>
            <a:r>
              <a:rPr lang="en-US" sz="1200" kern="1200" dirty="0" err="1">
                <a:solidFill>
                  <a:schemeClr val="tx1"/>
                </a:solidFill>
                <a:effectLst/>
                <a:latin typeface="Arial" charset="0"/>
                <a:ea typeface="+mn-ea"/>
                <a:cs typeface="+mn-cs"/>
              </a:rPr>
              <a:t>stamdard</a:t>
            </a:r>
            <a:r>
              <a:rPr lang="en-US" sz="1200" kern="1200" dirty="0">
                <a:solidFill>
                  <a:schemeClr val="tx1"/>
                </a:solidFill>
                <a:effectLst/>
                <a:latin typeface="Arial" charset="0"/>
                <a:ea typeface="+mn-ea"/>
                <a:cs typeface="+mn-cs"/>
              </a:rPr>
              <a:t> procedures such as Emergency procurement.)</a:t>
            </a:r>
            <a:endParaRPr lang="en-US" sz="1200" b="0" i="0" u="none" strike="noStrike" kern="1200" baseline="0" dirty="0">
              <a:solidFill>
                <a:schemeClr val="tx1"/>
              </a:solidFill>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26</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27</a:t>
            </a:fld>
            <a:endParaRPr lang="el-GR" altLang="el-G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11498092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dirty="0"/>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28</a:t>
            </a:fld>
            <a:endParaRPr lang="el-GR" altLang="en-US" dirty="0"/>
          </a:p>
        </p:txBody>
      </p:sp>
    </p:spTree>
    <p:extLst>
      <p:ext uri="{BB962C8B-B14F-4D97-AF65-F5344CB8AC3E}">
        <p14:creationId xmlns:p14="http://schemas.microsoft.com/office/powerpoint/2010/main" val="34914029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None/>
            </a:pPr>
            <a:endParaRPr lang="en-US" dirty="0"/>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29</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*Urgent</a:t>
            </a:r>
            <a:r>
              <a:rPr lang="en-US" baseline="0" dirty="0"/>
              <a:t> procurement, natural disasters…</a:t>
            </a:r>
          </a:p>
          <a:p>
            <a:r>
              <a:rPr lang="en-US" baseline="0" dirty="0"/>
              <a:t> *Economy versus Open: Interruption to service provision- Framework Agreement </a:t>
            </a:r>
          </a:p>
          <a:p>
            <a:r>
              <a:rPr lang="en-US" dirty="0"/>
              <a:t>* Value for Money: Life Cycle Cost/Economy : right quality at the right price </a:t>
            </a: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30</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a:t>Public</a:t>
            </a:r>
            <a:r>
              <a:rPr lang="en-US" baseline="0" dirty="0"/>
              <a:t> Accounting Law</a:t>
            </a:r>
          </a:p>
          <a:p>
            <a:pPr marL="171450" indent="-171450">
              <a:buFont typeface="Arial" pitchFamily="34" charset="0"/>
              <a:buChar char="•"/>
            </a:pPr>
            <a:r>
              <a:rPr lang="en-US" sz="1200" kern="0" dirty="0">
                <a:solidFill>
                  <a:srgbClr val="FF0000"/>
                </a:solidFill>
                <a:ea typeface="Verdana" panose="020B0604030504040204" pitchFamily="34" charset="0"/>
                <a:cs typeface="Verdana" panose="020B0604030504040204" pitchFamily="34" charset="0"/>
              </a:rPr>
              <a:t>Decreasing procurement cost</a:t>
            </a:r>
            <a:endParaRPr lang="en-US" baseline="0" dirty="0"/>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31</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32</a:t>
            </a:fld>
            <a:endParaRPr lang="el-GR" altLang="el-G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2018476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Budget!</a:t>
            </a: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4</a:t>
            </a:fld>
            <a:endParaRPr lang="el-GR" altLang="en-US" dirty="0"/>
          </a:p>
        </p:txBody>
      </p:sp>
    </p:spTree>
    <p:extLst>
      <p:ext uri="{BB962C8B-B14F-4D97-AF65-F5344CB8AC3E}">
        <p14:creationId xmlns:p14="http://schemas.microsoft.com/office/powerpoint/2010/main" val="28567050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Identifiko</a:t>
            </a:r>
            <a:endParaRPr lang="en-US" dirty="0"/>
          </a:p>
          <a:p>
            <a:r>
              <a:rPr lang="en-US" dirty="0" err="1"/>
              <a:t>Vlereso</a:t>
            </a:r>
            <a:endParaRPr lang="en-US" dirty="0"/>
          </a:p>
          <a:p>
            <a:r>
              <a:rPr lang="en-US" dirty="0" err="1"/>
              <a:t>Menaxho</a:t>
            </a:r>
            <a:endParaRPr lang="en-US" dirty="0"/>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33</a:t>
            </a:fld>
            <a:endParaRPr lang="el-GR" altLang="en-US" dirty="0"/>
          </a:p>
        </p:txBody>
      </p:sp>
    </p:spTree>
    <p:extLst>
      <p:ext uri="{BB962C8B-B14F-4D97-AF65-F5344CB8AC3E}">
        <p14:creationId xmlns:p14="http://schemas.microsoft.com/office/powerpoint/2010/main" val="4810571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sq-AL" noProof="0" dirty="0"/>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34</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Arial" charset="0"/>
                <a:ea typeface="+mn-ea"/>
                <a:cs typeface="+mn-cs"/>
              </a:rPr>
              <a:t>*Top Down Decision(as per approved policy but not politics!) or Bottom’s Up (Public ‘s request)</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Arial" charset="0"/>
                <a:ea typeface="+mn-ea"/>
                <a:cs typeface="+mn-cs"/>
              </a:rPr>
              <a:t>*CBA: Cost Benefit Analysis- on a national level and not departmental(-Cost/Benefit Analysis!: direct and indirect costs are truly traded off by the benefits of implementation) … (FS</a:t>
            </a:r>
            <a:r>
              <a:rPr lang="en-US" sz="1200" kern="1200" baseline="0" dirty="0">
                <a:solidFill>
                  <a:schemeClr val="tx1"/>
                </a:solidFill>
                <a:effectLst/>
                <a:latin typeface="Arial" charset="0"/>
                <a:ea typeface="+mn-ea"/>
                <a:cs typeface="+mn-cs"/>
              </a:rPr>
              <a:t>  - PESTEL Analysis: Feasibility Study on how the solution will solve the problem: Technical, economical: CBA, and operational: Viability/Sustainability</a:t>
            </a:r>
            <a:r>
              <a:rPr lang="en-US" sz="1200" kern="1200" dirty="0">
                <a:solidFill>
                  <a:schemeClr val="tx1"/>
                </a:solidFill>
                <a:effectLst/>
                <a:latin typeface="Arial" charset="0"/>
                <a:ea typeface="+mn-ea"/>
                <a:cs typeface="+mn-cs"/>
              </a:rPr>
              <a:t>) identifying</a:t>
            </a:r>
            <a:r>
              <a:rPr lang="en-US" sz="1200" kern="1200" baseline="0" dirty="0">
                <a:solidFill>
                  <a:schemeClr val="tx1"/>
                </a:solidFill>
                <a:effectLst/>
                <a:latin typeface="Arial" charset="0"/>
                <a:ea typeface="+mn-ea"/>
                <a:cs typeface="+mn-cs"/>
              </a:rPr>
              <a:t> ranking of alternatives (PP Guide). It is important to note that the assessment should be aligned with the Organization’s control mechanism to launch projects (Does the project support the organization’s mission? Does the proposed project align with the organization’s strategic plan/ technical architecture? Is there an available funding source for this effort? Does the project’s cost/ benefit analysis justify its initiation?) </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*Project Fiche: Determination of the project approach (components and timeline), Defining procurement needs of a project (Implementing agency to </a:t>
            </a:r>
            <a:r>
              <a:rPr lang="en-US" sz="1200" i="1" kern="0" dirty="0">
                <a:ea typeface="Verdana" panose="020B0604030504040204" pitchFamily="34" charset="0"/>
                <a:cs typeface="Verdana" panose="020B0604030504040204" pitchFamily="34" charset="0"/>
              </a:rPr>
              <a:t>ensure the timely, cost-efficient, and good quality delivery of the entire project: number of contracts, procedures and related delays, market situation (competition, sources, shortages, </a:t>
            </a:r>
            <a:r>
              <a:rPr lang="en-US" sz="1200" i="1" kern="0" dirty="0" err="1">
                <a:ea typeface="Verdana" panose="020B0604030504040204" pitchFamily="34" charset="0"/>
                <a:cs typeface="Verdana" panose="020B0604030504040204" pitchFamily="34" charset="0"/>
              </a:rPr>
              <a:t>etc</a:t>
            </a:r>
            <a:r>
              <a:rPr lang="en-US" sz="1200" i="1" kern="0" dirty="0">
                <a:ea typeface="Verdana" panose="020B0604030504040204" pitchFamily="34" charset="0"/>
                <a:cs typeface="Verdana" panose="020B0604030504040204" pitchFamily="34" charset="0"/>
              </a:rPr>
              <a:t>), logistic issues cost implications </a:t>
            </a:r>
            <a:r>
              <a:rPr lang="en-US" dirty="0"/>
              <a:t>), Estimation of the project Budget (all direct</a:t>
            </a:r>
            <a:r>
              <a:rPr lang="en-US" baseline="0" dirty="0"/>
              <a:t> and indirect costs</a:t>
            </a:r>
            <a:r>
              <a:rPr lang="en-US" dirty="0"/>
              <a:t>), Design of the Project Organization(depending on the size and complexity of the project: Direction of the project, Day to day management, &amp; Team management by PMT and Execution of the project by PT/Contractor), Major risks identification. (</a:t>
            </a:r>
            <a:r>
              <a:rPr lang="en-US" dirty="0">
                <a:solidFill>
                  <a:srgbClr val="FF0000"/>
                </a:solidFill>
              </a:rPr>
              <a:t>It is important to note that the definition of the Project Fiche compared</a:t>
            </a:r>
            <a:r>
              <a:rPr lang="en-US" baseline="0" dirty="0">
                <a:solidFill>
                  <a:srgbClr val="FF0000"/>
                </a:solidFill>
              </a:rPr>
              <a:t> to the PCD seems a bit different where in the PCD the details are mostly left for the next phase i.e. Project Appraisal Document!</a:t>
            </a:r>
            <a:r>
              <a:rPr lang="en-US" dirty="0">
                <a:solidFill>
                  <a:srgbClr val="FF0000"/>
                </a:solidFill>
              </a:rPr>
              <a:t>)</a:t>
            </a: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35</a:t>
            </a:fld>
            <a:endParaRPr lang="el-GR" altLang="en-US" dirty="0"/>
          </a:p>
        </p:txBody>
      </p:sp>
    </p:spTree>
    <p:extLst>
      <p:ext uri="{BB962C8B-B14F-4D97-AF65-F5344CB8AC3E}">
        <p14:creationId xmlns:p14="http://schemas.microsoft.com/office/powerpoint/2010/main" val="364941754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solidFill>
                <a:srgbClr val="FF0000"/>
              </a:solidFill>
            </a:endParaRP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36</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solidFill>
                <a:srgbClr val="FF0000"/>
              </a:solidFill>
            </a:endParaRP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37</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38</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0" fontAlgn="base" latinLnBrk="0" hangingPunct="0">
              <a:lnSpc>
                <a:spcPct val="100000"/>
              </a:lnSpc>
              <a:spcBef>
                <a:spcPct val="30000"/>
              </a:spcBef>
              <a:spcAft>
                <a:spcPct val="0"/>
              </a:spcAft>
              <a:buClrTx/>
              <a:buSzTx/>
              <a:buFont typeface="Arial" charset="0"/>
              <a:buNone/>
              <a:tabLst/>
              <a:defRPr/>
            </a:pPr>
            <a:endParaRPr lang="en-US" dirty="0">
              <a:solidFill>
                <a:srgbClr val="FF0000"/>
              </a:solidFill>
            </a:endParaRP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39</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Arial" charset="0"/>
                <a:ea typeface="+mn-ea"/>
                <a:cs typeface="+mn-cs"/>
              </a:rPr>
              <a: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solidFill>
                <a:srgbClr val="FF0000"/>
              </a:solidFill>
            </a:endParaRP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40</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solidFill>
                <a:srgbClr val="FF0000"/>
              </a:solidFill>
            </a:endParaRP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41</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solidFill>
                <a:srgbClr val="FF0000"/>
              </a:solidFill>
            </a:endParaRP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42</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Monitoring and control is a requirement to every</a:t>
            </a:r>
            <a:r>
              <a:rPr lang="en-US" baseline="0" dirty="0"/>
              <a:t> project activity as we are going to see</a:t>
            </a:r>
            <a:endParaRPr lang="en-US" dirty="0"/>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6</a:t>
            </a:fld>
            <a:endParaRPr lang="el-GR" altLang="en-US" dirty="0"/>
          </a:p>
        </p:txBody>
      </p:sp>
    </p:spTree>
    <p:extLst>
      <p:ext uri="{BB962C8B-B14F-4D97-AF65-F5344CB8AC3E}">
        <p14:creationId xmlns:p14="http://schemas.microsoft.com/office/powerpoint/2010/main" val="231660950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43</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solidFill>
                <a:srgbClr val="FF0000"/>
              </a:solidFill>
            </a:endParaRP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44</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solidFill>
                <a:srgbClr val="FF0000"/>
              </a:solidFill>
            </a:endParaRP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45</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solidFill>
                <a:srgbClr val="FF0000"/>
              </a:solidFill>
            </a:endParaRP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46</a:t>
            </a:fld>
            <a:endParaRPr lang="el-GR" altLang="en-US" dirty="0"/>
          </a:p>
        </p:txBody>
      </p:sp>
    </p:spTree>
    <p:extLst>
      <p:ext uri="{BB962C8B-B14F-4D97-AF65-F5344CB8AC3E}">
        <p14:creationId xmlns:p14="http://schemas.microsoft.com/office/powerpoint/2010/main" val="119132824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0" fontAlgn="base" latinLnBrk="0" hangingPunct="0">
              <a:lnSpc>
                <a:spcPct val="100000"/>
              </a:lnSpc>
              <a:spcBef>
                <a:spcPct val="30000"/>
              </a:spcBef>
              <a:spcAft>
                <a:spcPct val="0"/>
              </a:spcAft>
              <a:buClrTx/>
              <a:buSzTx/>
              <a:buFont typeface="Arial" charset="0"/>
              <a:buNone/>
              <a:tabLst/>
              <a:defRPr/>
            </a:pPr>
            <a:endParaRPr lang="en-US" dirty="0">
              <a:cs typeface="Andalus" pitchFamily="2" charset="-78"/>
            </a:endParaRP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47</a:t>
            </a:fld>
            <a:endParaRPr lang="el-GR" altLang="en-US" dirty="0"/>
          </a:p>
        </p:txBody>
      </p:sp>
    </p:spTree>
    <p:extLst>
      <p:ext uri="{BB962C8B-B14F-4D97-AF65-F5344CB8AC3E}">
        <p14:creationId xmlns:p14="http://schemas.microsoft.com/office/powerpoint/2010/main" val="251980879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solidFill>
                <a:srgbClr val="FF0000"/>
              </a:solidFill>
            </a:endParaRP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48</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solidFill>
                <a:srgbClr val="FF0000"/>
              </a:solidFill>
            </a:endParaRP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49</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solidFill>
                <a:srgbClr val="FF0000"/>
              </a:solidFill>
            </a:endParaRP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50</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51</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This is a Group Work. </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The Groups should be comprising officers from different administrations of different seniority level, with about</a:t>
            </a:r>
            <a:r>
              <a:rPr lang="en-US" baseline="0" dirty="0"/>
              <a:t> 50%</a:t>
            </a:r>
            <a:r>
              <a:rPr lang="en-US" dirty="0"/>
              <a:t> </a:t>
            </a:r>
            <a:r>
              <a:rPr lang="en-US" baseline="0" dirty="0"/>
              <a:t>of one Administration</a:t>
            </a:r>
            <a:r>
              <a:rPr lang="en-US" dirty="0"/>
              <a:t>.</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The Groups will be called at Course 2 and then Course 3 to realign their findings accordingly </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*Accountability</a:t>
            </a: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52</a:t>
            </a:fld>
            <a:endParaRPr lang="el-GR" altLang="en-US" dirty="0"/>
          </a:p>
        </p:txBody>
      </p:sp>
    </p:spTree>
    <p:extLst>
      <p:ext uri="{BB962C8B-B14F-4D97-AF65-F5344CB8AC3E}">
        <p14:creationId xmlns:p14="http://schemas.microsoft.com/office/powerpoint/2010/main" val="2221779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8</a:t>
            </a:fld>
            <a:endParaRPr lang="el-GR" altLang="en-US" dirty="0"/>
          </a:p>
        </p:txBody>
      </p:sp>
    </p:spTree>
    <p:extLst>
      <p:ext uri="{BB962C8B-B14F-4D97-AF65-F5344CB8AC3E}">
        <p14:creationId xmlns:p14="http://schemas.microsoft.com/office/powerpoint/2010/main" val="28301676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9</a:t>
            </a:fld>
            <a:endParaRPr lang="el-GR" altLang="el-G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638945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*Projects</a:t>
            </a:r>
            <a:r>
              <a:rPr lang="en-US" baseline="0" dirty="0"/>
              <a:t> might look similar but in the end they result in a unique outcome….however the processes adopted to implement the project are similar.</a:t>
            </a: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10</a:t>
            </a:fld>
            <a:endParaRPr lang="el-GR" altLang="en-US" dirty="0"/>
          </a:p>
        </p:txBody>
      </p:sp>
    </p:spTree>
    <p:extLst>
      <p:ext uri="{BB962C8B-B14F-4D97-AF65-F5344CB8AC3E}">
        <p14:creationId xmlns:p14="http://schemas.microsoft.com/office/powerpoint/2010/main" val="5749318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11</a:t>
            </a:fld>
            <a:endParaRPr lang="el-GR" altLang="en-US" dirty="0"/>
          </a:p>
        </p:txBody>
      </p:sp>
    </p:spTree>
    <p:extLst>
      <p:ext uri="{BB962C8B-B14F-4D97-AF65-F5344CB8AC3E}">
        <p14:creationId xmlns:p14="http://schemas.microsoft.com/office/powerpoint/2010/main" val="2031140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12</a:t>
            </a:fld>
            <a:endParaRPr lang="el-GR" altLang="en-US" dirty="0"/>
          </a:p>
        </p:txBody>
      </p:sp>
    </p:spTree>
    <p:extLst>
      <p:ext uri="{BB962C8B-B14F-4D97-AF65-F5344CB8AC3E}">
        <p14:creationId xmlns:p14="http://schemas.microsoft.com/office/powerpoint/2010/main" val="10471940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grpSp>
      <p:pic>
        <p:nvPicPr>
          <p:cNvPr id="27" name="Picture 26" descr="baneri"/>
          <p:cNvPicPr/>
          <p:nvPr userDrawn="1"/>
        </p:nvPicPr>
        <p:blipFill>
          <a:blip r:embed="rId2" cstate="print"/>
          <a:srcRect/>
          <a:stretch>
            <a:fillRect/>
          </a:stretch>
        </p:blipFill>
        <p:spPr bwMode="auto">
          <a:xfrm>
            <a:off x="2889" y="6172200"/>
            <a:ext cx="2059429" cy="504056"/>
          </a:xfrm>
          <a:prstGeom prst="rect">
            <a:avLst/>
          </a:prstGeom>
          <a:noFill/>
          <a:ln w="9525">
            <a:noFill/>
            <a:miter lim="800000"/>
            <a:headEnd/>
            <a:tailEnd/>
          </a:ln>
        </p:spPr>
      </p:pic>
      <p:pic>
        <p:nvPicPr>
          <p:cNvPr id="28" name="Picture 27" descr="j"/>
          <p:cNvPicPr/>
          <p:nvPr userDrawn="1"/>
        </p:nvPicPr>
        <p:blipFill>
          <a:blip r:embed="rId3" cstate="print"/>
          <a:srcRect/>
          <a:stretch>
            <a:fillRect/>
          </a:stretch>
        </p:blipFill>
        <p:spPr bwMode="auto">
          <a:xfrm>
            <a:off x="2096388" y="6172200"/>
            <a:ext cx="1306945" cy="432048"/>
          </a:xfrm>
          <a:prstGeom prst="rect">
            <a:avLst/>
          </a:prstGeom>
          <a:noFill/>
          <a:ln w="9525">
            <a:noFill/>
            <a:miter lim="800000"/>
            <a:headEnd/>
            <a:tailEnd/>
          </a:ln>
        </p:spPr>
      </p:pic>
    </p:spTree>
    <p:extLst>
      <p:ext uri="{BB962C8B-B14F-4D97-AF65-F5344CB8AC3E}">
        <p14:creationId xmlns:p14="http://schemas.microsoft.com/office/powerpoint/2010/main" val="404869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2585118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3" name="TextBox 2"/>
          <p:cNvSpPr txBox="1"/>
          <p:nvPr userDrawn="1"/>
        </p:nvSpPr>
        <p:spPr>
          <a:xfrm>
            <a:off x="5141917" y="6328906"/>
            <a:ext cx="582211" cy="369332"/>
          </a:xfrm>
          <a:prstGeom prst="rect">
            <a:avLst/>
          </a:prstGeom>
          <a:noFill/>
        </p:spPr>
        <p:txBody>
          <a:bodyPr wrap="none" rtlCol="0">
            <a:spAutoFit/>
          </a:bodyPr>
          <a:lstStyle/>
          <a:p>
            <a:fld id="{74BD3778-56CC-4EF1-B762-0A0033F5FC09}" type="slidenum">
              <a:rPr lang="el-GR" smtClean="0"/>
              <a:pPr/>
              <a:t>‹#›</a:t>
            </a:fld>
            <a:endParaRPr lang="el-GR" dirty="0"/>
          </a:p>
        </p:txBody>
      </p:sp>
    </p:spTree>
    <p:extLst>
      <p:ext uri="{BB962C8B-B14F-4D97-AF65-F5344CB8AC3E}">
        <p14:creationId xmlns:p14="http://schemas.microsoft.com/office/powerpoint/2010/main" val="3515307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1196975"/>
            <a:ext cx="8135937" cy="1008063"/>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468313" y="2492375"/>
            <a:ext cx="8135937" cy="41370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748388303"/>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
          <p:cNvGrpSpPr>
            <a:grpSpLocks/>
          </p:cNvGrpSpPr>
          <p:nvPr userDrawn="1"/>
        </p:nvGrpSpPr>
        <p:grpSpPr bwMode="auto">
          <a:xfrm>
            <a:off x="0" y="0"/>
            <a:ext cx="9144000" cy="546100"/>
            <a:chOff x="0" y="0"/>
            <a:chExt cx="5760" cy="344"/>
          </a:xfrm>
        </p:grpSpPr>
        <p:sp>
          <p:nvSpPr>
            <p:cNvPr id="3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3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37"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38"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39"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40"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41"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42"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43"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grpSp>
      <p:grpSp>
        <p:nvGrpSpPr>
          <p:cNvPr id="1027" name="Group 17"/>
          <p:cNvGrpSpPr>
            <a:grpSpLocks/>
          </p:cNvGrpSpPr>
          <p:nvPr userDrawn="1"/>
        </p:nvGrpSpPr>
        <p:grpSpPr bwMode="auto">
          <a:xfrm>
            <a:off x="0" y="0"/>
            <a:ext cx="9144000" cy="546100"/>
            <a:chOff x="0" y="0"/>
            <a:chExt cx="5760" cy="344"/>
          </a:xfrm>
        </p:grpSpPr>
        <p:sp>
          <p:nvSpPr>
            <p:cNvPr id="45" name="Rectangle 18"/>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cs typeface="Arial" charset="0"/>
              </a:endParaRPr>
            </a:p>
          </p:txBody>
        </p:sp>
        <p:sp>
          <p:nvSpPr>
            <p:cNvPr id="46" name="Rectangle 19"/>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47" name="Rectangle 20"/>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48" name="Rectangle 21"/>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49" name="Rectangle 22"/>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50" name="Rectangle 23"/>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51" name="Rectangle 24"/>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52" name="Rectangle 25"/>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53" name="Rectangle 26"/>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grpSp>
      <p:pic>
        <p:nvPicPr>
          <p:cNvPr id="29" name="Picture 28" descr="baneri"/>
          <p:cNvPicPr/>
          <p:nvPr userDrawn="1"/>
        </p:nvPicPr>
        <p:blipFill>
          <a:blip r:embed="rId6" cstate="print"/>
          <a:srcRect/>
          <a:stretch>
            <a:fillRect/>
          </a:stretch>
        </p:blipFill>
        <p:spPr bwMode="auto">
          <a:xfrm>
            <a:off x="228600" y="6172200"/>
            <a:ext cx="1872208" cy="504056"/>
          </a:xfrm>
          <a:prstGeom prst="rect">
            <a:avLst/>
          </a:prstGeom>
          <a:noFill/>
          <a:ln w="9525">
            <a:noFill/>
            <a:miter lim="800000"/>
            <a:headEnd/>
            <a:tailEnd/>
          </a:ln>
        </p:spPr>
      </p:pic>
      <p:pic>
        <p:nvPicPr>
          <p:cNvPr id="30" name="Picture 29" descr="j"/>
          <p:cNvPicPr/>
          <p:nvPr userDrawn="1"/>
        </p:nvPicPr>
        <p:blipFill>
          <a:blip r:embed="rId7" cstate="print"/>
          <a:srcRect/>
          <a:stretch>
            <a:fillRect/>
          </a:stretch>
        </p:blipFill>
        <p:spPr bwMode="auto">
          <a:xfrm>
            <a:off x="2209800" y="6172200"/>
            <a:ext cx="1080120" cy="43204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3" r:id="rId1"/>
    <p:sldLayoutId id="2147483712" r:id="rId2"/>
    <p:sldLayoutId id="2147483714" r:id="rId3"/>
    <p:sldLayoutId id="2147483716" r:id="rId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31.xml"/><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8"/>
          <p:cNvSpPr txBox="1">
            <a:spLocks noChangeArrowheads="1"/>
          </p:cNvSpPr>
          <p:nvPr/>
        </p:nvSpPr>
        <p:spPr bwMode="auto">
          <a:xfrm>
            <a:off x="5867400" y="3657600"/>
            <a:ext cx="28082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pPr>
            <a:r>
              <a:rPr lang="en-GB" altLang="en-US" b="1" dirty="0">
                <a:solidFill>
                  <a:schemeClr val="bg1"/>
                </a:solidFill>
              </a:rPr>
              <a:t>      </a:t>
            </a:r>
            <a:endParaRPr lang="el-GR" altLang="en-US" b="1" dirty="0">
              <a:solidFill>
                <a:schemeClr val="bg1"/>
              </a:solidFill>
            </a:endParaRPr>
          </a:p>
        </p:txBody>
      </p:sp>
      <p:sp>
        <p:nvSpPr>
          <p:cNvPr id="9" name="Rectangle 12"/>
          <p:cNvSpPr>
            <a:spLocks noChangeArrowheads="1"/>
          </p:cNvSpPr>
          <p:nvPr/>
        </p:nvSpPr>
        <p:spPr bwMode="auto">
          <a:xfrm>
            <a:off x="2895600" y="1828801"/>
            <a:ext cx="62484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endParaRPr lang="en-US" altLang="en-US" sz="2800" b="1" dirty="0">
              <a:solidFill>
                <a:srgbClr val="FFFFFF"/>
              </a:solidFill>
            </a:endParaRPr>
          </a:p>
          <a:p>
            <a:pPr eaLnBrk="1" hangingPunct="1"/>
            <a:r>
              <a:rPr lang="sq-AL" altLang="en-US" sz="2800" b="1" noProof="1">
                <a:solidFill>
                  <a:srgbClr val="FFFFFF"/>
                </a:solidFill>
              </a:rPr>
              <a:t>RREZIQET DHE MENAXHIMI I RREZIQEVE NË PROKURIMIN PUBLIK PARA TENDERIMIT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0040" y="482420"/>
            <a:ext cx="562205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noProof="1"/>
              <a:t>Projektet dhe Menaxhimi </a:t>
            </a:r>
            <a:r>
              <a:rPr lang="en-US" sz="2400" b="1" noProof="1"/>
              <a:t>i</a:t>
            </a:r>
            <a:r>
              <a:rPr lang="sq-AL" sz="2400" b="1" noProof="1"/>
              <a:t> Projekteve</a:t>
            </a:r>
          </a:p>
        </p:txBody>
      </p:sp>
      <p:sp>
        <p:nvSpPr>
          <p:cNvPr id="3" name="Rectangle 2"/>
          <p:cNvSpPr/>
          <p:nvPr/>
        </p:nvSpPr>
        <p:spPr>
          <a:xfrm>
            <a:off x="283772" y="1196752"/>
            <a:ext cx="8712000" cy="4708981"/>
          </a:xfrm>
          <a:prstGeom prst="rect">
            <a:avLst/>
          </a:prstGeom>
        </p:spPr>
        <p:txBody>
          <a:bodyPr wrap="square">
            <a:spAutoFit/>
          </a:bodyPr>
          <a:lstStyle/>
          <a:p>
            <a:pPr marL="342900" indent="-342900" eaLnBrk="0" hangingPunct="0">
              <a:lnSpc>
                <a:spcPct val="200000"/>
              </a:lnSpc>
              <a:spcBef>
                <a:spcPts val="600"/>
              </a:spcBef>
              <a:buClr>
                <a:schemeClr val="bg2"/>
              </a:buClr>
              <a:buSzPct val="75000"/>
              <a:buFont typeface="Wingdings" pitchFamily="2" charset="2"/>
              <a:buChar char="n"/>
            </a:pPr>
            <a:r>
              <a:rPr lang="sq-AL" sz="2000" kern="0" noProof="1">
                <a:ea typeface="Verdana" panose="020B0604030504040204" pitchFamily="34" charset="0"/>
                <a:cs typeface="Verdana" panose="020B0604030504040204" pitchFamily="34" charset="0"/>
              </a:rPr>
              <a:t>Projekti: </a:t>
            </a:r>
            <a:r>
              <a:rPr lang="sq-AL" sz="2000" noProof="1"/>
              <a:t>I përkufizuar në përgjithësi si “</a:t>
            </a:r>
            <a:r>
              <a:rPr lang="sq-AL" sz="2000" i="1" noProof="1"/>
              <a:t>një përpjekje e përkohshme e dizajnuar për të prodhuar një produkt, shërbim ose rezultati të veçantë</a:t>
            </a:r>
            <a:r>
              <a:rPr lang="sq-AL" sz="2000" noProof="1"/>
              <a:t>..”  WIKIPEDIA</a:t>
            </a:r>
          </a:p>
          <a:p>
            <a:pPr marL="342900" indent="-342900" eaLnBrk="0" hangingPunct="0">
              <a:lnSpc>
                <a:spcPct val="200000"/>
              </a:lnSpc>
              <a:spcBef>
                <a:spcPts val="600"/>
              </a:spcBef>
              <a:buClr>
                <a:schemeClr val="bg2"/>
              </a:buClr>
              <a:buSzPct val="75000"/>
              <a:buFont typeface="Wingdings" pitchFamily="2" charset="2"/>
              <a:buChar char="n"/>
            </a:pPr>
            <a:r>
              <a:rPr lang="sq-AL" sz="2000" noProof="1"/>
              <a:t>Një projekt ekziston vetëm pasi t</a:t>
            </a:r>
            <a:r>
              <a:rPr lang="en-US" sz="2000" noProof="1"/>
              <a:t>ë</a:t>
            </a:r>
            <a:r>
              <a:rPr lang="sq-AL" sz="2000" noProof="1"/>
              <a:t> është bërë një vendim : </a:t>
            </a:r>
          </a:p>
          <a:p>
            <a:pPr marL="800100" lvl="1" indent="-342900" eaLnBrk="0" hangingPunct="0">
              <a:lnSpc>
                <a:spcPct val="200000"/>
              </a:lnSpc>
              <a:spcBef>
                <a:spcPts val="600"/>
              </a:spcBef>
              <a:buClr>
                <a:schemeClr val="bg2"/>
              </a:buClr>
              <a:buSzPct val="75000"/>
              <a:buFont typeface="Courier New" pitchFamily="49" charset="0"/>
              <a:buChar char="o"/>
            </a:pPr>
            <a:r>
              <a:rPr lang="sq-AL" sz="2000" noProof="1"/>
              <a:t>për të adresuar një nevojë të veçantë</a:t>
            </a:r>
          </a:p>
          <a:p>
            <a:pPr marL="800100" lvl="1" indent="-342900" eaLnBrk="0" hangingPunct="0">
              <a:lnSpc>
                <a:spcPct val="200000"/>
              </a:lnSpc>
              <a:spcBef>
                <a:spcPts val="600"/>
              </a:spcBef>
              <a:buClr>
                <a:schemeClr val="bg2"/>
              </a:buClr>
              <a:buSzPct val="75000"/>
              <a:buFont typeface="Courier New" pitchFamily="49" charset="0"/>
              <a:buChar char="o"/>
            </a:pPr>
            <a:r>
              <a:rPr lang="sq-AL" sz="2000" noProof="1"/>
              <a:t>financimi është në dispozicion për të mbështetur zbatimin e tij, </a:t>
            </a:r>
          </a:p>
          <a:p>
            <a:pPr marL="800100" lvl="1" indent="-342900" eaLnBrk="0" hangingPunct="0">
              <a:lnSpc>
                <a:spcPct val="200000"/>
              </a:lnSpc>
              <a:spcBef>
                <a:spcPts val="600"/>
              </a:spcBef>
              <a:buClr>
                <a:schemeClr val="bg2"/>
              </a:buClr>
              <a:buSzPct val="75000"/>
              <a:buFont typeface="Courier New" pitchFamily="49" charset="0"/>
              <a:buChar char="o"/>
            </a:pPr>
            <a:r>
              <a:rPr lang="sq-AL" sz="2000" noProof="1"/>
              <a:t>janë përcaktuar mirë qellimet e matshme dhe objektivat</a:t>
            </a:r>
          </a:p>
        </p:txBody>
      </p:sp>
    </p:spTree>
    <p:extLst>
      <p:ext uri="{BB962C8B-B14F-4D97-AF65-F5344CB8AC3E}">
        <p14:creationId xmlns:p14="http://schemas.microsoft.com/office/powerpoint/2010/main" val="903312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0040" y="482420"/>
            <a:ext cx="57070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noProof="1"/>
              <a:t>Projektet dhe Menaxhimi </a:t>
            </a:r>
            <a:r>
              <a:rPr lang="en-US" sz="2400" b="1" noProof="1"/>
              <a:t>i</a:t>
            </a:r>
            <a:r>
              <a:rPr lang="sq-AL" sz="2400" b="1" noProof="1"/>
              <a:t> Projekteve </a:t>
            </a:r>
          </a:p>
        </p:txBody>
      </p:sp>
      <p:sp>
        <p:nvSpPr>
          <p:cNvPr id="3" name="Rectangle 2"/>
          <p:cNvSpPr/>
          <p:nvPr/>
        </p:nvSpPr>
        <p:spPr>
          <a:xfrm>
            <a:off x="283772" y="1196752"/>
            <a:ext cx="8712000" cy="2646878"/>
          </a:xfrm>
          <a:prstGeom prst="rect">
            <a:avLst/>
          </a:prstGeom>
        </p:spPr>
        <p:txBody>
          <a:bodyPr wrap="square">
            <a:spAutoFit/>
          </a:bodyPr>
          <a:lstStyle/>
          <a:p>
            <a:pPr marL="342900" indent="-342900" eaLnBrk="0" hangingPunct="0">
              <a:spcBef>
                <a:spcPts val="600"/>
              </a:spcBef>
              <a:buClr>
                <a:schemeClr val="bg2"/>
              </a:buClr>
              <a:buSzPct val="75000"/>
              <a:buFont typeface="Wingdings" pitchFamily="2" charset="2"/>
              <a:buChar char="n"/>
            </a:pPr>
            <a:r>
              <a:rPr lang="sq-AL" sz="2000" noProof="1"/>
              <a:t>Cikli jetësor i menaxhimit të projektit : </a:t>
            </a:r>
          </a:p>
          <a:p>
            <a:pPr marL="800100" lvl="1" indent="-342900" eaLnBrk="0" hangingPunct="0">
              <a:spcBef>
                <a:spcPts val="600"/>
              </a:spcBef>
              <a:buClr>
                <a:schemeClr val="bg2"/>
              </a:buClr>
              <a:buSzPct val="75000"/>
              <a:buFont typeface="Courier New" pitchFamily="49" charset="0"/>
              <a:buChar char="o"/>
            </a:pPr>
            <a:r>
              <a:rPr lang="sq-AL" sz="2000" noProof="1"/>
              <a:t>Inicimi</a:t>
            </a:r>
            <a:r>
              <a:rPr lang="en-US" sz="2000" noProof="1"/>
              <a:t>;</a:t>
            </a:r>
            <a:endParaRPr lang="sq-AL" sz="2000" noProof="1"/>
          </a:p>
          <a:p>
            <a:pPr marL="800100" lvl="1" indent="-342900" eaLnBrk="0" hangingPunct="0">
              <a:spcBef>
                <a:spcPts val="600"/>
              </a:spcBef>
              <a:buClr>
                <a:schemeClr val="bg2"/>
              </a:buClr>
              <a:buSzPct val="75000"/>
              <a:buFont typeface="Courier New" pitchFamily="49" charset="0"/>
              <a:buChar char="o"/>
            </a:pPr>
            <a:r>
              <a:rPr lang="sq-AL" sz="2000" noProof="1"/>
              <a:t>P</a:t>
            </a:r>
            <a:r>
              <a:rPr lang="en-US" sz="2000" noProof="1"/>
              <a:t>ë</a:t>
            </a:r>
            <a:r>
              <a:rPr lang="sq-AL" sz="2000" noProof="1"/>
              <a:t>rgatitja/Planifikimi</a:t>
            </a:r>
            <a:r>
              <a:rPr lang="en-US" sz="2000" noProof="1"/>
              <a:t>;</a:t>
            </a:r>
            <a:endParaRPr lang="sq-AL" sz="2000" noProof="1"/>
          </a:p>
          <a:p>
            <a:pPr marL="800100" lvl="1" indent="-342900" eaLnBrk="0" hangingPunct="0">
              <a:spcBef>
                <a:spcPts val="600"/>
              </a:spcBef>
              <a:buClr>
                <a:schemeClr val="bg2"/>
              </a:buClr>
              <a:buSzPct val="75000"/>
              <a:buFont typeface="Courier New" pitchFamily="49" charset="0"/>
              <a:buChar char="o"/>
            </a:pPr>
            <a:r>
              <a:rPr lang="sq-AL" sz="2000" noProof="1"/>
              <a:t>Implementimi/Ekzekutimi</a:t>
            </a:r>
            <a:r>
              <a:rPr lang="en-US" sz="2000" noProof="1"/>
              <a:t>;</a:t>
            </a:r>
            <a:endParaRPr lang="sq-AL" sz="2000" noProof="1"/>
          </a:p>
          <a:p>
            <a:pPr marL="800100" lvl="1" indent="-342900" eaLnBrk="0" hangingPunct="0">
              <a:spcBef>
                <a:spcPts val="600"/>
              </a:spcBef>
              <a:buClr>
                <a:schemeClr val="bg2"/>
              </a:buClr>
              <a:buSzPct val="75000"/>
              <a:buFont typeface="Courier New" pitchFamily="49" charset="0"/>
              <a:buChar char="o"/>
            </a:pPr>
            <a:r>
              <a:rPr lang="sq-AL" sz="2000" noProof="1"/>
              <a:t>Mbikëqyrja/Monitorimi-Kontrolli</a:t>
            </a:r>
            <a:r>
              <a:rPr lang="en-US" sz="2000" noProof="1"/>
              <a:t>;</a:t>
            </a:r>
            <a:endParaRPr lang="sq-AL" sz="2000" noProof="1"/>
          </a:p>
          <a:p>
            <a:pPr marL="800100" lvl="1" indent="-342900" eaLnBrk="0" hangingPunct="0">
              <a:spcBef>
                <a:spcPts val="600"/>
              </a:spcBef>
              <a:buClr>
                <a:schemeClr val="bg2"/>
              </a:buClr>
              <a:buSzPct val="75000"/>
              <a:buFont typeface="Courier New" pitchFamily="49" charset="0"/>
              <a:buChar char="o"/>
            </a:pPr>
            <a:r>
              <a:rPr lang="sq-AL" sz="2000" noProof="1"/>
              <a:t>Mbyllja</a:t>
            </a:r>
            <a:r>
              <a:rPr lang="en-US" sz="2000" noProof="1"/>
              <a:t>.</a:t>
            </a:r>
            <a:endParaRPr lang="sq-AL" sz="2000" noProof="1"/>
          </a:p>
          <a:p>
            <a:pPr lvl="1" eaLnBrk="0" hangingPunct="0">
              <a:spcBef>
                <a:spcPts val="600"/>
              </a:spcBef>
              <a:buClr>
                <a:schemeClr val="bg2"/>
              </a:buClr>
              <a:buSzPct val="75000"/>
            </a:pPr>
            <a:r>
              <a:rPr lang="sq-AL" sz="1600" i="1" kern="0" noProof="1">
                <a:ea typeface="Verdana" panose="020B0604030504040204" pitchFamily="34" charset="0"/>
                <a:cs typeface="Verdana" panose="020B0604030504040204" pitchFamily="34" charset="0"/>
              </a:rPr>
              <a:t>“Udhëzuesi i praktikave </a:t>
            </a:r>
            <a:r>
              <a:rPr lang="en-US" sz="1600" i="1" kern="0" noProof="1">
                <a:ea typeface="Verdana" panose="020B0604030504040204" pitchFamily="34" charset="0"/>
                <a:cs typeface="Verdana" panose="020B0604030504040204" pitchFamily="34" charset="0"/>
              </a:rPr>
              <a:t>m</a:t>
            </a:r>
            <a:r>
              <a:rPr lang="sq-AL" sz="1600" i="1" kern="0" noProof="1">
                <a:ea typeface="Verdana" panose="020B0604030504040204" pitchFamily="34" charset="0"/>
                <a:cs typeface="Verdana" panose="020B0604030504040204" pitchFamily="34" charset="0"/>
              </a:rPr>
              <a:t>ë t</a:t>
            </a:r>
            <a:r>
              <a:rPr lang="en-US" sz="1600" i="1" kern="0" noProof="1">
                <a:ea typeface="Verdana" panose="020B0604030504040204" pitchFamily="34" charset="0"/>
                <a:cs typeface="Verdana" panose="020B0604030504040204" pitchFamily="34" charset="0"/>
              </a:rPr>
              <a:t>ë</a:t>
            </a:r>
            <a:r>
              <a:rPr lang="sq-AL" sz="1600" i="1" kern="0" noProof="1">
                <a:ea typeface="Verdana" panose="020B0604030504040204" pitchFamily="34" charset="0"/>
                <a:cs typeface="Verdana" panose="020B0604030504040204" pitchFamily="34" charset="0"/>
              </a:rPr>
              <a:t> mira t</a:t>
            </a:r>
            <a:r>
              <a:rPr lang="en-US" sz="1600" i="1" kern="0" noProof="1">
                <a:ea typeface="Verdana" panose="020B0604030504040204" pitchFamily="34" charset="0"/>
                <a:cs typeface="Verdana" panose="020B0604030504040204" pitchFamily="34" charset="0"/>
              </a:rPr>
              <a:t>ë</a:t>
            </a:r>
            <a:r>
              <a:rPr lang="sq-AL" sz="1600" i="1" kern="0" noProof="1">
                <a:ea typeface="Verdana" panose="020B0604030504040204" pitchFamily="34" charset="0"/>
                <a:cs typeface="Verdana" panose="020B0604030504040204" pitchFamily="34" charset="0"/>
              </a:rPr>
              <a:t> PP”</a:t>
            </a: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68100" y="3843630"/>
            <a:ext cx="5575900" cy="2938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5934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0040" y="482420"/>
            <a:ext cx="575510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Korniza e ciklit te projektit  (nga BB) </a:t>
            </a:r>
          </a:p>
        </p:txBody>
      </p:sp>
      <p:graphicFrame>
        <p:nvGraphicFramePr>
          <p:cNvPr id="4" name="Diagram 3"/>
          <p:cNvGraphicFramePr/>
          <p:nvPr>
            <p:extLst>
              <p:ext uri="{D42A27DB-BD31-4B8C-83A1-F6EECF244321}">
                <p14:modId xmlns:p14="http://schemas.microsoft.com/office/powerpoint/2010/main" val="1202969221"/>
              </p:ext>
            </p:extLst>
          </p:nvPr>
        </p:nvGraphicFramePr>
        <p:xfrm>
          <a:off x="583380" y="1052736"/>
          <a:ext cx="8153938" cy="49929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73272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0040" y="482420"/>
            <a:ext cx="796243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Korniza e projektit (projekte t</a:t>
            </a:r>
            <a:r>
              <a:rPr lang="en-US" sz="2400" b="1" dirty="0"/>
              <a:t>ë</a:t>
            </a:r>
            <a:r>
              <a:rPr lang="sq-AL" sz="2400" b="1" dirty="0"/>
              <a:t> financuara nga BE-ja)</a:t>
            </a:r>
          </a:p>
        </p:txBody>
      </p:sp>
      <p:graphicFrame>
        <p:nvGraphicFramePr>
          <p:cNvPr id="4" name="Diagram 3"/>
          <p:cNvGraphicFramePr/>
          <p:nvPr>
            <p:extLst>
              <p:ext uri="{D42A27DB-BD31-4B8C-83A1-F6EECF244321}">
                <p14:modId xmlns:p14="http://schemas.microsoft.com/office/powerpoint/2010/main" val="2480378640"/>
              </p:ext>
            </p:extLst>
          </p:nvPr>
        </p:nvGraphicFramePr>
        <p:xfrm>
          <a:off x="579430" y="1006280"/>
          <a:ext cx="8153938" cy="49929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Oval 2"/>
          <p:cNvSpPr/>
          <p:nvPr/>
        </p:nvSpPr>
        <p:spPr>
          <a:xfrm>
            <a:off x="3563887" y="2915375"/>
            <a:ext cx="2110645" cy="1296144"/>
          </a:xfrm>
          <a:prstGeom prst="ellipse">
            <a:avLst/>
          </a:prstGeom>
          <a:solidFill>
            <a:srgbClr val="66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5"/>
          <p:cNvGrpSpPr/>
          <p:nvPr/>
        </p:nvGrpSpPr>
        <p:grpSpPr>
          <a:xfrm rot="2902058">
            <a:off x="5725480" y="3643333"/>
            <a:ext cx="432048" cy="486075"/>
            <a:chOff x="6055903" y="3492570"/>
            <a:chExt cx="392368" cy="182982"/>
          </a:xfrm>
        </p:grpSpPr>
        <p:sp>
          <p:nvSpPr>
            <p:cNvPr id="7" name="Right Arrow 6"/>
            <p:cNvSpPr/>
            <p:nvPr/>
          </p:nvSpPr>
          <p:spPr>
            <a:xfrm rot="8058142">
              <a:off x="6160596" y="3387877"/>
              <a:ext cx="182982" cy="392368"/>
            </a:xfrm>
            <a:prstGeom prst="rightArrow">
              <a:avLst>
                <a:gd name="adj1" fmla="val 60000"/>
                <a:gd name="adj2" fmla="val 50000"/>
              </a:avLst>
            </a:prstGeom>
          </p:spPr>
          <p:style>
            <a:lnRef idx="0">
              <a:schemeClr val="lt1">
                <a:hueOff val="0"/>
                <a:satOff val="0"/>
                <a:lumOff val="0"/>
                <a:alphaOff val="0"/>
              </a:schemeClr>
            </a:lnRef>
            <a:fillRef idx="3">
              <a:schemeClr val="accent5">
                <a:hueOff val="0"/>
                <a:satOff val="-24955"/>
                <a:lumOff val="-8758"/>
                <a:alphaOff val="0"/>
              </a:schemeClr>
            </a:fillRef>
            <a:effectRef idx="3">
              <a:schemeClr val="accent5">
                <a:hueOff val="0"/>
                <a:satOff val="-24955"/>
                <a:lumOff val="-8758"/>
                <a:alphaOff val="0"/>
              </a:schemeClr>
            </a:effectRef>
            <a:fontRef idx="minor">
              <a:schemeClr val="lt1"/>
            </a:fontRef>
          </p:style>
        </p:sp>
        <p:sp>
          <p:nvSpPr>
            <p:cNvPr id="8" name="Right Arrow 4"/>
            <p:cNvSpPr/>
            <p:nvPr/>
          </p:nvSpPr>
          <p:spPr>
            <a:xfrm rot="18858142">
              <a:off x="6207214" y="3446708"/>
              <a:ext cx="128087" cy="23542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GB" sz="1700" kern="1200"/>
            </a:p>
          </p:txBody>
        </p:sp>
      </p:grpSp>
      <p:sp>
        <p:nvSpPr>
          <p:cNvPr id="9" name="Up-Down Arrow 8"/>
          <p:cNvSpPr/>
          <p:nvPr/>
        </p:nvSpPr>
        <p:spPr>
          <a:xfrm rot="2700000">
            <a:off x="3626196" y="4081889"/>
            <a:ext cx="360040" cy="635021"/>
          </a:xfrm>
          <a:prstGeom prst="upDownArrow">
            <a:avLst/>
          </a:prstGeom>
        </p:spPr>
        <p:style>
          <a:lnRef idx="0">
            <a:schemeClr val="lt1">
              <a:hueOff val="0"/>
              <a:satOff val="0"/>
              <a:lumOff val="0"/>
              <a:alphaOff val="0"/>
            </a:schemeClr>
          </a:lnRef>
          <a:fillRef idx="3">
            <a:schemeClr val="accent5">
              <a:hueOff val="0"/>
              <a:satOff val="-24955"/>
              <a:lumOff val="-8758"/>
              <a:alphaOff val="0"/>
            </a:schemeClr>
          </a:fillRef>
          <a:effectRef idx="3">
            <a:schemeClr val="accent5">
              <a:hueOff val="0"/>
              <a:satOff val="-24955"/>
              <a:lumOff val="-8758"/>
              <a:alphaOff val="0"/>
            </a:schemeClr>
          </a:effectRef>
          <a:fontRef idx="minor">
            <a:schemeClr val="lt1"/>
          </a:fontRef>
        </p:style>
        <p:txBody>
          <a:bodyPr rtlCol="0" anchor="ctr"/>
          <a:lstStyle/>
          <a:p>
            <a:pPr algn="ctr"/>
            <a:endParaRPr lang="en-US"/>
          </a:p>
        </p:txBody>
      </p:sp>
      <p:sp>
        <p:nvSpPr>
          <p:cNvPr id="14" name="Up-Down Arrow 13"/>
          <p:cNvSpPr/>
          <p:nvPr/>
        </p:nvSpPr>
        <p:spPr>
          <a:xfrm rot="-2700000">
            <a:off x="5156840" y="4140519"/>
            <a:ext cx="360040" cy="635021"/>
          </a:xfrm>
          <a:prstGeom prst="upDownArrow">
            <a:avLst/>
          </a:prstGeom>
        </p:spPr>
        <p:style>
          <a:lnRef idx="0">
            <a:schemeClr val="lt1">
              <a:hueOff val="0"/>
              <a:satOff val="0"/>
              <a:lumOff val="0"/>
              <a:alphaOff val="0"/>
            </a:schemeClr>
          </a:lnRef>
          <a:fillRef idx="3">
            <a:schemeClr val="accent5">
              <a:hueOff val="0"/>
              <a:satOff val="-24955"/>
              <a:lumOff val="-8758"/>
              <a:alphaOff val="0"/>
            </a:schemeClr>
          </a:fillRef>
          <a:effectRef idx="3">
            <a:schemeClr val="accent5">
              <a:hueOff val="0"/>
              <a:satOff val="-24955"/>
              <a:lumOff val="-8758"/>
              <a:alphaOff val="0"/>
            </a:schemeClr>
          </a:effectRef>
          <a:fontRef idx="minor">
            <a:schemeClr val="lt1"/>
          </a:fontRef>
        </p:style>
        <p:txBody>
          <a:bodyPr rtlCol="0" anchor="ctr"/>
          <a:lstStyle/>
          <a:p>
            <a:pPr algn="ctr"/>
            <a:endParaRPr lang="en-US"/>
          </a:p>
        </p:txBody>
      </p:sp>
      <p:sp>
        <p:nvSpPr>
          <p:cNvPr id="15" name="Up-Down Arrow 14"/>
          <p:cNvSpPr/>
          <p:nvPr/>
        </p:nvSpPr>
        <p:spPr>
          <a:xfrm>
            <a:off x="4476379" y="2246057"/>
            <a:ext cx="360040" cy="635021"/>
          </a:xfrm>
          <a:prstGeom prst="upDownArrow">
            <a:avLst/>
          </a:prstGeom>
        </p:spPr>
        <p:style>
          <a:lnRef idx="0">
            <a:schemeClr val="lt1">
              <a:hueOff val="0"/>
              <a:satOff val="0"/>
              <a:lumOff val="0"/>
              <a:alphaOff val="0"/>
            </a:schemeClr>
          </a:lnRef>
          <a:fillRef idx="3">
            <a:schemeClr val="accent5">
              <a:hueOff val="0"/>
              <a:satOff val="-24955"/>
              <a:lumOff val="-8758"/>
              <a:alphaOff val="0"/>
            </a:schemeClr>
          </a:fillRef>
          <a:effectRef idx="3">
            <a:schemeClr val="accent5">
              <a:hueOff val="0"/>
              <a:satOff val="-24955"/>
              <a:lumOff val="-8758"/>
              <a:alphaOff val="0"/>
            </a:schemeClr>
          </a:effectRef>
          <a:fontRef idx="minor">
            <a:schemeClr val="lt1"/>
          </a:fontRef>
        </p:style>
        <p:txBody>
          <a:bodyPr rtlCol="0" anchor="ctr"/>
          <a:lstStyle/>
          <a:p>
            <a:pPr algn="ctr"/>
            <a:endParaRPr lang="en-US"/>
          </a:p>
        </p:txBody>
      </p:sp>
      <p:sp>
        <p:nvSpPr>
          <p:cNvPr id="16" name="TextBox 15"/>
          <p:cNvSpPr txBox="1"/>
          <p:nvPr/>
        </p:nvSpPr>
        <p:spPr>
          <a:xfrm>
            <a:off x="3769912" y="3087276"/>
            <a:ext cx="1772973" cy="1077218"/>
          </a:xfrm>
          <a:prstGeom prst="rect">
            <a:avLst/>
          </a:prstGeom>
          <a:noFill/>
        </p:spPr>
        <p:txBody>
          <a:bodyPr wrap="square" rtlCol="0">
            <a:spAutoFit/>
          </a:bodyPr>
          <a:lstStyle/>
          <a:p>
            <a:pPr algn="ctr"/>
            <a:r>
              <a:rPr lang="sq-AL" sz="1600" b="1" dirty="0">
                <a:solidFill>
                  <a:schemeClr val="bg1"/>
                </a:solidFill>
                <a:latin typeface="Trebuchet MS" pitchFamily="34" charset="0"/>
                <a:cs typeface="Arial" charset="0"/>
              </a:rPr>
              <a:t>Rast Biznesi Dizajni </a:t>
            </a:r>
            <a:r>
              <a:rPr lang="en-US" sz="1600" b="1" dirty="0" err="1">
                <a:solidFill>
                  <a:schemeClr val="bg1"/>
                </a:solidFill>
                <a:latin typeface="Trebuchet MS" pitchFamily="34" charset="0"/>
                <a:cs typeface="Arial" charset="0"/>
              </a:rPr>
              <a:t>i</a:t>
            </a:r>
            <a:r>
              <a:rPr lang="sq-AL" sz="1600" b="1" dirty="0">
                <a:solidFill>
                  <a:schemeClr val="bg1"/>
                </a:solidFill>
                <a:latin typeface="Trebuchet MS" pitchFamily="34" charset="0"/>
                <a:cs typeface="Arial" charset="0"/>
              </a:rPr>
              <a:t> projektit Projekt Fiche </a:t>
            </a:r>
          </a:p>
        </p:txBody>
      </p:sp>
      <p:sp>
        <p:nvSpPr>
          <p:cNvPr id="17" name="TextBox 16"/>
          <p:cNvSpPr txBox="1"/>
          <p:nvPr/>
        </p:nvSpPr>
        <p:spPr>
          <a:xfrm>
            <a:off x="6944663" y="5805263"/>
            <a:ext cx="2036135" cy="523220"/>
          </a:xfrm>
          <a:prstGeom prst="rect">
            <a:avLst/>
          </a:prstGeom>
          <a:solidFill>
            <a:schemeClr val="bg1"/>
          </a:solidFill>
        </p:spPr>
        <p:txBody>
          <a:bodyPr wrap="none" rtlCol="0">
            <a:spAutoFit/>
          </a:bodyPr>
          <a:lstStyle/>
          <a:p>
            <a:pPr algn="ctr"/>
            <a:r>
              <a:rPr lang="sq-AL" sz="1400" dirty="0">
                <a:solidFill>
                  <a:srgbClr val="FF0000"/>
                </a:solidFill>
              </a:rPr>
              <a:t>Udhëzuesi i praktikave </a:t>
            </a:r>
          </a:p>
          <a:p>
            <a:pPr algn="ctr"/>
            <a:r>
              <a:rPr lang="sq-AL" sz="1400" dirty="0">
                <a:solidFill>
                  <a:srgbClr val="FF0000"/>
                </a:solidFill>
              </a:rPr>
              <a:t>me te mira te PP</a:t>
            </a:r>
          </a:p>
        </p:txBody>
      </p:sp>
    </p:spTree>
    <p:extLst>
      <p:ext uri="{BB962C8B-B14F-4D97-AF65-F5344CB8AC3E}">
        <p14:creationId xmlns:p14="http://schemas.microsoft.com/office/powerpoint/2010/main" val="1182601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0040" y="482420"/>
            <a:ext cx="365516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Projektet dhe Prokurimi</a:t>
            </a:r>
          </a:p>
        </p:txBody>
      </p:sp>
      <p:sp>
        <p:nvSpPr>
          <p:cNvPr id="3" name="Rectangle 2"/>
          <p:cNvSpPr/>
          <p:nvPr/>
        </p:nvSpPr>
        <p:spPr>
          <a:xfrm>
            <a:off x="179512" y="1268760"/>
            <a:ext cx="8712000" cy="4462760"/>
          </a:xfrm>
          <a:prstGeom prst="rect">
            <a:avLst/>
          </a:prstGeom>
        </p:spPr>
        <p:txBody>
          <a:bodyPr wrap="square">
            <a:spAutoFit/>
          </a:bodyPr>
          <a:lstStyle/>
          <a:p>
            <a:pPr marL="342900" lvl="1" indent="-342900" eaLnBrk="0" hangingPunct="0">
              <a:lnSpc>
                <a:spcPct val="150000"/>
              </a:lnSpc>
              <a:spcBef>
                <a:spcPts val="600"/>
              </a:spcBef>
              <a:buClr>
                <a:schemeClr val="bg2"/>
              </a:buClr>
              <a:buSzPct val="75000"/>
              <a:buFont typeface="Wingdings" pitchFamily="2" charset="2"/>
              <a:buChar char="n"/>
            </a:pPr>
            <a:r>
              <a:rPr lang="sq-AL" sz="2000" kern="0" dirty="0">
                <a:ea typeface="Verdana" pitchFamily="34" charset="0"/>
                <a:cs typeface="Verdana" pitchFamily="34" charset="0"/>
              </a:rPr>
              <a:t>Vendosja ose projektimi ose përcaktimi i një projekti publik është i lidhur ngushtë me prokurimin publik: </a:t>
            </a:r>
          </a:p>
          <a:p>
            <a:pPr marL="800100" lvl="1" indent="-342900" eaLnBrk="0" hangingPunct="0">
              <a:lnSpc>
                <a:spcPct val="150000"/>
              </a:lnSpc>
              <a:spcBef>
                <a:spcPts val="600"/>
              </a:spcBef>
              <a:buClr>
                <a:srgbClr val="00007D"/>
              </a:buClr>
              <a:buSzPct val="75000"/>
              <a:buFont typeface="Courier New" pitchFamily="49" charset="0"/>
              <a:buChar char="o"/>
            </a:pPr>
            <a:r>
              <a:rPr lang="sq-AL" sz="2000" kern="0" dirty="0">
                <a:ea typeface="Verdana" pitchFamily="34" charset="0"/>
                <a:cs typeface="Verdana" pitchFamily="34" charset="0"/>
              </a:rPr>
              <a:t>Për të zbatuar një projekt të veçantë ... për të blerë punë, furnizime apo shërbimet </a:t>
            </a:r>
            <a:r>
              <a:rPr lang="sq-AL" sz="2000" kern="0" dirty="0" err="1">
                <a:ea typeface="Verdana" pitchFamily="34" charset="0"/>
                <a:cs typeface="Verdana" pitchFamily="34" charset="0"/>
              </a:rPr>
              <a:t>korresponduese</a:t>
            </a:r>
            <a:r>
              <a:rPr lang="sq-AL" sz="2000" kern="0" dirty="0">
                <a:ea typeface="Verdana" pitchFamily="34" charset="0"/>
                <a:cs typeface="Verdana" pitchFamily="34" charset="0"/>
              </a:rPr>
              <a:t>. </a:t>
            </a:r>
          </a:p>
          <a:p>
            <a:pPr lvl="2" eaLnBrk="0" hangingPunct="0">
              <a:lnSpc>
                <a:spcPct val="150000"/>
              </a:lnSpc>
              <a:spcBef>
                <a:spcPts val="600"/>
              </a:spcBef>
              <a:buClr>
                <a:srgbClr val="00007D"/>
              </a:buClr>
              <a:buSzPct val="75000"/>
            </a:pPr>
            <a:r>
              <a:rPr lang="sq-AL" sz="2000" i="1" kern="0" dirty="0">
                <a:solidFill>
                  <a:srgbClr val="000000"/>
                </a:solidFill>
                <a:ea typeface="Verdana" pitchFamily="34" charset="0"/>
                <a:cs typeface="Verdana" pitchFamily="34" charset="0"/>
              </a:rPr>
              <a:t>			</a:t>
            </a:r>
            <a:r>
              <a:rPr lang="sq-AL" sz="1600" i="1" kern="0" dirty="0">
                <a:solidFill>
                  <a:srgbClr val="000000"/>
                </a:solidFill>
                <a:ea typeface="Verdana" pitchFamily="34" charset="0"/>
                <a:cs typeface="Verdana" pitchFamily="34" charset="0"/>
              </a:rPr>
              <a:t>“Udhëzuesi i praktikave m</a:t>
            </a:r>
            <a:r>
              <a:rPr lang="en-US" sz="1600" i="1" kern="0" dirty="0">
                <a:solidFill>
                  <a:srgbClr val="000000"/>
                </a:solidFill>
                <a:ea typeface="Verdana" pitchFamily="34" charset="0"/>
                <a:cs typeface="Verdana" pitchFamily="34" charset="0"/>
              </a:rPr>
              <a:t>ë</a:t>
            </a:r>
            <a:r>
              <a:rPr lang="sq-AL" sz="1600" i="1" kern="0" dirty="0">
                <a:solidFill>
                  <a:srgbClr val="000000"/>
                </a:solidFill>
                <a:ea typeface="Verdana" pitchFamily="34" charset="0"/>
                <a:cs typeface="Verdana" pitchFamily="34" charset="0"/>
              </a:rPr>
              <a:t> t</a:t>
            </a:r>
            <a:r>
              <a:rPr lang="en-US" sz="1600" i="1" kern="0" dirty="0">
                <a:solidFill>
                  <a:srgbClr val="000000"/>
                </a:solidFill>
                <a:ea typeface="Verdana" pitchFamily="34" charset="0"/>
                <a:cs typeface="Verdana" pitchFamily="34" charset="0"/>
              </a:rPr>
              <a:t>ë</a:t>
            </a:r>
            <a:r>
              <a:rPr lang="sq-AL" sz="1600" i="1" kern="0" dirty="0">
                <a:solidFill>
                  <a:srgbClr val="000000"/>
                </a:solidFill>
                <a:ea typeface="Verdana" pitchFamily="34" charset="0"/>
                <a:cs typeface="Verdana" pitchFamily="34" charset="0"/>
              </a:rPr>
              <a:t> mira t</a:t>
            </a:r>
            <a:r>
              <a:rPr lang="en-US" sz="1600" i="1" kern="0" dirty="0">
                <a:solidFill>
                  <a:srgbClr val="000000"/>
                </a:solidFill>
                <a:ea typeface="Verdana" pitchFamily="34" charset="0"/>
                <a:cs typeface="Verdana" pitchFamily="34" charset="0"/>
              </a:rPr>
              <a:t>ë</a:t>
            </a:r>
            <a:r>
              <a:rPr lang="sq-AL" sz="1600" i="1" kern="0" dirty="0">
                <a:solidFill>
                  <a:srgbClr val="000000"/>
                </a:solidFill>
                <a:ea typeface="Verdana" pitchFamily="34" charset="0"/>
                <a:cs typeface="Verdana" pitchFamily="34" charset="0"/>
              </a:rPr>
              <a:t> PP”</a:t>
            </a:r>
          </a:p>
          <a:p>
            <a:pPr marL="342900" lvl="1" indent="-342900" eaLnBrk="0" hangingPunct="0">
              <a:lnSpc>
                <a:spcPct val="150000"/>
              </a:lnSpc>
              <a:spcBef>
                <a:spcPts val="600"/>
              </a:spcBef>
              <a:buClr>
                <a:schemeClr val="bg2"/>
              </a:buClr>
              <a:buSzPct val="75000"/>
              <a:buFont typeface="Wingdings" pitchFamily="2" charset="2"/>
              <a:buChar char="n"/>
            </a:pPr>
            <a:r>
              <a:rPr lang="sq-AL" sz="2000" dirty="0">
                <a:ea typeface="Verdana" pitchFamily="34" charset="0"/>
                <a:cs typeface="Verdana" pitchFamily="34" charset="0"/>
              </a:rPr>
              <a:t>"Prokurimi" ose "prokurimi publik" do të thotë </a:t>
            </a:r>
            <a:r>
              <a:rPr lang="en-US" sz="2000" dirty="0">
                <a:ea typeface="Verdana" pitchFamily="34" charset="0"/>
                <a:cs typeface="Verdana" pitchFamily="34" charset="0"/>
              </a:rPr>
              <a:t>“</a:t>
            </a:r>
            <a:r>
              <a:rPr lang="sq-AL" sz="2000" dirty="0">
                <a:ea typeface="Verdana" pitchFamily="34" charset="0"/>
                <a:cs typeface="Verdana" pitchFamily="34" charset="0"/>
              </a:rPr>
              <a:t>blerja e mallrave, ndërtimi apo shërbime nga një autoritet kontraktues ...“</a:t>
            </a:r>
            <a:r>
              <a:rPr lang="en-US" sz="2000" dirty="0">
                <a:ea typeface="Verdana" pitchFamily="34" charset="0"/>
                <a:cs typeface="Verdana" pitchFamily="34" charset="0"/>
              </a:rPr>
              <a:t> </a:t>
            </a:r>
            <a:r>
              <a:rPr lang="sq-AL" sz="2000" dirty="0">
                <a:ea typeface="Verdana" pitchFamily="34" charset="0"/>
                <a:cs typeface="Verdana" pitchFamily="34" charset="0"/>
              </a:rPr>
              <a:t>nëpërmjet kontratës.			”</a:t>
            </a:r>
            <a:r>
              <a:rPr lang="sq-AL" sz="1600" i="1" kern="0" dirty="0">
                <a:ea typeface="Verdana" pitchFamily="34" charset="0"/>
                <a:cs typeface="Verdana" pitchFamily="34" charset="0"/>
              </a:rPr>
              <a:t>UNCITRAL:2011-Ligji- Model-p</a:t>
            </a:r>
            <a:r>
              <a:rPr lang="en-GB" sz="1600" i="1" kern="0" dirty="0">
                <a:ea typeface="Verdana" pitchFamily="34" charset="0"/>
                <a:cs typeface="Verdana" pitchFamily="34" charset="0"/>
              </a:rPr>
              <a:t>ë</a:t>
            </a:r>
            <a:r>
              <a:rPr lang="sq-AL" sz="1600" i="1" kern="0" dirty="0">
                <a:ea typeface="Verdana" pitchFamily="34" charset="0"/>
                <a:cs typeface="Verdana" pitchFamily="34" charset="0"/>
              </a:rPr>
              <a:t>r-Prokurim Publik” </a:t>
            </a:r>
          </a:p>
          <a:p>
            <a:pPr lvl="1" eaLnBrk="0" hangingPunct="0">
              <a:lnSpc>
                <a:spcPct val="150000"/>
              </a:lnSpc>
              <a:spcBef>
                <a:spcPts val="600"/>
              </a:spcBef>
              <a:buClr>
                <a:schemeClr val="bg2"/>
              </a:buClr>
              <a:buSzPct val="75000"/>
            </a:pPr>
            <a:r>
              <a:rPr lang="en-US" sz="1600" i="1" kern="0" dirty="0">
                <a:solidFill>
                  <a:srgbClr val="000000"/>
                </a:solidFill>
                <a:ea typeface="Verdana" pitchFamily="34" charset="0"/>
                <a:cs typeface="Verdana" pitchFamily="34" charset="0"/>
              </a:rPr>
              <a:t>	</a:t>
            </a:r>
            <a:r>
              <a:rPr lang="en-US" sz="1600" i="1" kern="0" dirty="0">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1915708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0040" y="482420"/>
            <a:ext cx="26276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Prokurimi Publik</a:t>
            </a:r>
          </a:p>
        </p:txBody>
      </p:sp>
      <p:sp>
        <p:nvSpPr>
          <p:cNvPr id="3" name="Rectangle 2"/>
          <p:cNvSpPr/>
          <p:nvPr/>
        </p:nvSpPr>
        <p:spPr>
          <a:xfrm>
            <a:off x="205866" y="1348749"/>
            <a:ext cx="3835603" cy="4191981"/>
          </a:xfrm>
          <a:prstGeom prst="rect">
            <a:avLst/>
          </a:prstGeom>
        </p:spPr>
        <p:txBody>
          <a:bodyPr wrap="square">
            <a:spAutoFit/>
          </a:bodyPr>
          <a:lstStyle/>
          <a:p>
            <a:pPr marL="342900" indent="-342900" eaLnBrk="0" hangingPunct="0">
              <a:lnSpc>
                <a:spcPct val="150000"/>
              </a:lnSpc>
              <a:spcBef>
                <a:spcPts val="600"/>
              </a:spcBef>
              <a:buClr>
                <a:schemeClr val="bg2"/>
              </a:buClr>
              <a:buSzPct val="75000"/>
              <a:buFont typeface="Wingdings" pitchFamily="2" charset="2"/>
              <a:buChar char="n"/>
            </a:pPr>
            <a:r>
              <a:rPr lang="sq-AL" i="1" kern="0" dirty="0">
                <a:ea typeface="Verdana" panose="020B0604030504040204" pitchFamily="34" charset="0"/>
                <a:cs typeface="Verdana" panose="020B0604030504040204" pitchFamily="34" charset="0"/>
              </a:rPr>
              <a:t>Prokurimi Publik përfshin të gjitha fazat e procesit të blerjes ... që përfshin përdorimin e parave publike për të përmbushur qëllimet specifike publike ... nga identifikimi i nevojës dhe mbaron me përfundimin e një kontrate dhe dispozicion të aktivit.	</a:t>
            </a:r>
          </a:p>
          <a:p>
            <a:pPr marL="342900" indent="-342900" eaLnBrk="0" hangingPunct="0">
              <a:lnSpc>
                <a:spcPct val="150000"/>
              </a:lnSpc>
              <a:spcBef>
                <a:spcPts val="600"/>
              </a:spcBef>
              <a:buClr>
                <a:schemeClr val="bg2"/>
              </a:buClr>
              <a:buSzPct val="75000"/>
              <a:buFont typeface="Wingdings" pitchFamily="2" charset="2"/>
              <a:buChar char="n"/>
            </a:pPr>
            <a:r>
              <a:rPr lang="sq-AL" sz="1400" i="1" kern="0" dirty="0">
                <a:ea typeface="Verdana" panose="020B0604030504040204" pitchFamily="34" charset="0"/>
                <a:cs typeface="Verdana" panose="020B0604030504040204" pitchFamily="34" charset="0"/>
              </a:rPr>
              <a:t>“Udhëzuesi i praktikave m</a:t>
            </a:r>
            <a:r>
              <a:rPr lang="en-US" sz="1400" i="1" kern="0" dirty="0">
                <a:ea typeface="Verdana" panose="020B0604030504040204" pitchFamily="34" charset="0"/>
                <a:cs typeface="Verdana" panose="020B0604030504040204" pitchFamily="34" charset="0"/>
              </a:rPr>
              <a:t>ë</a:t>
            </a:r>
            <a:r>
              <a:rPr lang="sq-AL" sz="1400" i="1" kern="0" dirty="0">
                <a:ea typeface="Verdana" panose="020B0604030504040204" pitchFamily="34" charset="0"/>
                <a:cs typeface="Verdana" panose="020B0604030504040204" pitchFamily="34" charset="0"/>
              </a:rPr>
              <a:t> t</a:t>
            </a:r>
            <a:r>
              <a:rPr lang="en-US" sz="1400" i="1" kern="0" dirty="0">
                <a:ea typeface="Verdana" panose="020B0604030504040204" pitchFamily="34" charset="0"/>
                <a:cs typeface="Verdana" panose="020B0604030504040204" pitchFamily="34" charset="0"/>
              </a:rPr>
              <a:t>ë</a:t>
            </a:r>
            <a:r>
              <a:rPr lang="sq-AL" sz="1400" i="1" kern="0" dirty="0">
                <a:ea typeface="Verdana" panose="020B0604030504040204" pitchFamily="34" charset="0"/>
                <a:cs typeface="Verdana" panose="020B0604030504040204" pitchFamily="34" charset="0"/>
              </a:rPr>
              <a:t> mira t</a:t>
            </a:r>
            <a:r>
              <a:rPr lang="en-US" sz="1400" i="1" kern="0" dirty="0">
                <a:ea typeface="Verdana" panose="020B0604030504040204" pitchFamily="34" charset="0"/>
                <a:cs typeface="Verdana" panose="020B0604030504040204" pitchFamily="34" charset="0"/>
              </a:rPr>
              <a:t>ë</a:t>
            </a:r>
            <a:r>
              <a:rPr lang="sq-AL" sz="1400" i="1" kern="0" dirty="0">
                <a:ea typeface="Verdana" panose="020B0604030504040204" pitchFamily="34" charset="0"/>
                <a:cs typeface="Verdana" panose="020B0604030504040204" pitchFamily="34" charset="0"/>
              </a:rPr>
              <a:t> PP”</a:t>
            </a:r>
          </a:p>
        </p:txBody>
      </p:sp>
      <p:graphicFrame>
        <p:nvGraphicFramePr>
          <p:cNvPr id="4" name="Diagram 3"/>
          <p:cNvGraphicFramePr/>
          <p:nvPr>
            <p:extLst>
              <p:ext uri="{D42A27DB-BD31-4B8C-83A1-F6EECF244321}">
                <p14:modId xmlns:p14="http://schemas.microsoft.com/office/powerpoint/2010/main" val="2277933121"/>
              </p:ext>
            </p:extLst>
          </p:nvPr>
        </p:nvGraphicFramePr>
        <p:xfrm>
          <a:off x="3995936" y="1268760"/>
          <a:ext cx="4767064" cy="49034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5436096" y="3395462"/>
            <a:ext cx="2016224" cy="369332"/>
          </a:xfrm>
          <a:prstGeom prst="rect">
            <a:avLst/>
          </a:prstGeom>
          <a:noFill/>
          <a:ln>
            <a:solidFill>
              <a:schemeClr val="bg1">
                <a:lumMod val="50000"/>
              </a:schemeClr>
            </a:solidFill>
          </a:ln>
        </p:spPr>
        <p:txBody>
          <a:bodyPr wrap="square" rtlCol="0">
            <a:spAutoFit/>
          </a:bodyPr>
          <a:lstStyle/>
          <a:p>
            <a:pPr algn="ctr"/>
            <a:r>
              <a:rPr lang="sq-AL" b="1" dirty="0">
                <a:solidFill>
                  <a:srgbClr val="FF0000"/>
                </a:solidFill>
              </a:rPr>
              <a:t>Cikli </a:t>
            </a:r>
            <a:r>
              <a:rPr lang="en-US" b="1" dirty="0" err="1">
                <a:solidFill>
                  <a:srgbClr val="FF0000"/>
                </a:solidFill>
              </a:rPr>
              <a:t>i</a:t>
            </a:r>
            <a:r>
              <a:rPr lang="sq-AL" b="1" dirty="0">
                <a:solidFill>
                  <a:srgbClr val="FF0000"/>
                </a:solidFill>
              </a:rPr>
              <a:t> Prokurimit</a:t>
            </a:r>
          </a:p>
        </p:txBody>
      </p:sp>
    </p:spTree>
    <p:extLst>
      <p:ext uri="{BB962C8B-B14F-4D97-AF65-F5344CB8AC3E}">
        <p14:creationId xmlns:p14="http://schemas.microsoft.com/office/powerpoint/2010/main" val="9429122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76200" y="1334573"/>
            <a:ext cx="3275857" cy="1384995"/>
          </a:xfrm>
          <a:prstGeom prst="rect">
            <a:avLst/>
          </a:prstGeom>
          <a:solidFill>
            <a:schemeClr val="accent3">
              <a:lumMod val="95000"/>
            </a:schemeClr>
          </a:solidFill>
        </p:spPr>
        <p:txBody>
          <a:bodyPr wrap="square" rtlCol="0">
            <a:spAutoFit/>
          </a:bodyPr>
          <a:lstStyle/>
          <a:p>
            <a:pPr algn="ctr"/>
            <a:r>
              <a:rPr lang="sq-AL" sz="2800" b="1" dirty="0">
                <a:solidFill>
                  <a:srgbClr val="FF0000"/>
                </a:solidFill>
              </a:rPr>
              <a:t>Cikli I </a:t>
            </a:r>
            <a:endParaRPr lang="en-GB" sz="2800" b="1" dirty="0">
              <a:solidFill>
                <a:srgbClr val="FF0000"/>
              </a:solidFill>
            </a:endParaRPr>
          </a:p>
          <a:p>
            <a:pPr algn="ctr"/>
            <a:r>
              <a:rPr lang="sq-AL" sz="2800" b="1" dirty="0">
                <a:solidFill>
                  <a:srgbClr val="FF0000"/>
                </a:solidFill>
              </a:rPr>
              <a:t>Prokurimit </a:t>
            </a:r>
          </a:p>
          <a:p>
            <a:pPr algn="ctr"/>
            <a:endParaRPr lang="en-GB" sz="2800" b="1" dirty="0">
              <a:solidFill>
                <a:srgbClr val="FF0000"/>
              </a:solidFill>
            </a:endParaRPr>
          </a:p>
        </p:txBody>
      </p:sp>
      <p:grpSp>
        <p:nvGrpSpPr>
          <p:cNvPr id="6" name="Group 9"/>
          <p:cNvGrpSpPr/>
          <p:nvPr/>
        </p:nvGrpSpPr>
        <p:grpSpPr>
          <a:xfrm>
            <a:off x="6932509" y="5157192"/>
            <a:ext cx="1977017" cy="1507998"/>
            <a:chOff x="5376020" y="1240968"/>
            <a:chExt cx="1977017" cy="1507998"/>
          </a:xfrm>
        </p:grpSpPr>
        <p:sp>
          <p:nvSpPr>
            <p:cNvPr id="11" name="Rectangle 10"/>
            <p:cNvSpPr/>
            <p:nvPr/>
          </p:nvSpPr>
          <p:spPr>
            <a:xfrm>
              <a:off x="5376020" y="1815591"/>
              <a:ext cx="1140435" cy="93337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2" name="Rectangle 11"/>
            <p:cNvSpPr/>
            <p:nvPr/>
          </p:nvSpPr>
          <p:spPr>
            <a:xfrm>
              <a:off x="5531793" y="1240968"/>
              <a:ext cx="1821244" cy="933375"/>
            </a:xfrm>
            <a:prstGeom prst="rect">
              <a:avLst/>
            </a:prstGeom>
            <a:solidFill>
              <a:schemeClr val="accent3">
                <a:lumMod val="95000"/>
              </a:schemeClr>
            </a:solidFill>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sq-AL" sz="1400" b="1" dirty="0">
                  <a:solidFill>
                    <a:srgbClr val="FF0000"/>
                  </a:solidFill>
                </a:rPr>
                <a:t>Faza para-tenderimit</a:t>
              </a:r>
              <a:r>
                <a:rPr lang="en-US" sz="1400" b="1" dirty="0">
                  <a:solidFill>
                    <a:srgbClr val="FF0000"/>
                  </a:solidFill>
                </a:rPr>
                <a:t> </a:t>
              </a:r>
              <a:r>
                <a:rPr lang="sq-AL" sz="1400" b="1" dirty="0">
                  <a:solidFill>
                    <a:srgbClr val="FF0000"/>
                  </a:solidFill>
                </a:rPr>
                <a:t>(Planifikimi dhe Përgatitja e Prokurimit)</a:t>
              </a:r>
              <a:endParaRPr lang="sq-AL" sz="1400" b="1" kern="1200" dirty="0">
                <a:solidFill>
                  <a:srgbClr val="FF0000"/>
                </a:solidFill>
              </a:endParaRPr>
            </a:p>
          </p:txBody>
        </p:sp>
      </p:grpSp>
      <p:sp>
        <p:nvSpPr>
          <p:cNvPr id="18" name="TextBox 17"/>
          <p:cNvSpPr txBox="1"/>
          <p:nvPr/>
        </p:nvSpPr>
        <p:spPr>
          <a:xfrm>
            <a:off x="5868144" y="1193866"/>
            <a:ext cx="3275857" cy="1384995"/>
          </a:xfrm>
          <a:prstGeom prst="rect">
            <a:avLst/>
          </a:prstGeom>
          <a:solidFill>
            <a:schemeClr val="accent3">
              <a:lumMod val="95000"/>
            </a:schemeClr>
          </a:solidFill>
        </p:spPr>
        <p:txBody>
          <a:bodyPr wrap="square" rtlCol="0">
            <a:spAutoFit/>
          </a:bodyPr>
          <a:lstStyle/>
          <a:p>
            <a:pPr algn="ctr"/>
            <a:r>
              <a:rPr lang="sq-AL" sz="2800" b="1" dirty="0">
                <a:solidFill>
                  <a:srgbClr val="FF0000"/>
                </a:solidFill>
              </a:rPr>
              <a:t>Cik</a:t>
            </a:r>
            <a:r>
              <a:rPr lang="en-GB" sz="2800" b="1" dirty="0">
                <a:solidFill>
                  <a:srgbClr val="FF0000"/>
                </a:solidFill>
              </a:rPr>
              <a:t>li</a:t>
            </a:r>
            <a:r>
              <a:rPr lang="sq-AL" sz="2800" b="1" dirty="0">
                <a:solidFill>
                  <a:srgbClr val="FF0000"/>
                </a:solidFill>
              </a:rPr>
              <a:t> </a:t>
            </a:r>
            <a:r>
              <a:rPr lang="en-US" sz="2800" b="1" dirty="0" err="1">
                <a:solidFill>
                  <a:srgbClr val="FF0000"/>
                </a:solidFill>
              </a:rPr>
              <a:t>i</a:t>
            </a:r>
            <a:r>
              <a:rPr lang="sq-AL" sz="2800" b="1" dirty="0">
                <a:solidFill>
                  <a:srgbClr val="FF0000"/>
                </a:solidFill>
              </a:rPr>
              <a:t> </a:t>
            </a:r>
            <a:endParaRPr lang="en-GB" sz="2800" b="1" dirty="0">
              <a:solidFill>
                <a:srgbClr val="FF0000"/>
              </a:solidFill>
            </a:endParaRPr>
          </a:p>
          <a:p>
            <a:pPr algn="ctr"/>
            <a:r>
              <a:rPr lang="sq-AL" sz="2800" b="1" dirty="0">
                <a:solidFill>
                  <a:srgbClr val="FF0000"/>
                </a:solidFill>
              </a:rPr>
              <a:t>Prokurimit</a:t>
            </a:r>
            <a:r>
              <a:rPr lang="en-US" sz="2800" b="1" dirty="0">
                <a:solidFill>
                  <a:srgbClr val="FF0000"/>
                </a:solidFill>
              </a:rPr>
              <a:t> </a:t>
            </a:r>
          </a:p>
          <a:p>
            <a:pPr algn="ctr"/>
            <a:endParaRPr lang="en-GB" sz="2800" b="1" dirty="0">
              <a:solidFill>
                <a:srgbClr val="FF0000"/>
              </a:solidFill>
            </a:endParaRPr>
          </a:p>
        </p:txBody>
      </p:sp>
      <p:graphicFrame>
        <p:nvGraphicFramePr>
          <p:cNvPr id="16" name="Diagram 15"/>
          <p:cNvGraphicFramePr/>
          <p:nvPr>
            <p:extLst>
              <p:ext uri="{D42A27DB-BD31-4B8C-83A1-F6EECF244321}">
                <p14:modId xmlns:p14="http://schemas.microsoft.com/office/powerpoint/2010/main" val="3157324586"/>
              </p:ext>
            </p:extLst>
          </p:nvPr>
        </p:nvGraphicFramePr>
        <p:xfrm>
          <a:off x="706643" y="1732475"/>
          <a:ext cx="7608168" cy="42399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3352057" y="3369188"/>
            <a:ext cx="2148738" cy="954107"/>
          </a:xfrm>
          <a:prstGeom prst="rect">
            <a:avLst/>
          </a:prstGeom>
          <a:noFill/>
        </p:spPr>
        <p:txBody>
          <a:bodyPr wrap="square" rtlCol="0">
            <a:spAutoFit/>
          </a:bodyPr>
          <a:lstStyle/>
          <a:p>
            <a:pPr algn="ctr"/>
            <a:r>
              <a:rPr lang="en-US" sz="2800" dirty="0" err="1">
                <a:solidFill>
                  <a:srgbClr val="0000FF"/>
                </a:solidFill>
              </a:rPr>
              <a:t>Cikli</a:t>
            </a:r>
            <a:r>
              <a:rPr lang="en-US" sz="2800" dirty="0">
                <a:solidFill>
                  <a:srgbClr val="0000FF"/>
                </a:solidFill>
              </a:rPr>
              <a:t> </a:t>
            </a:r>
            <a:r>
              <a:rPr lang="en-US" sz="2800" dirty="0" err="1">
                <a:solidFill>
                  <a:srgbClr val="0000FF"/>
                </a:solidFill>
              </a:rPr>
              <a:t>i</a:t>
            </a:r>
            <a:r>
              <a:rPr lang="en-US" sz="2800" dirty="0">
                <a:solidFill>
                  <a:srgbClr val="0000FF"/>
                </a:solidFill>
              </a:rPr>
              <a:t> </a:t>
            </a:r>
            <a:r>
              <a:rPr lang="en-US" sz="2800" dirty="0" err="1">
                <a:solidFill>
                  <a:srgbClr val="0000FF"/>
                </a:solidFill>
              </a:rPr>
              <a:t>Projektit</a:t>
            </a:r>
            <a:endParaRPr lang="en-GB" sz="2800" dirty="0">
              <a:solidFill>
                <a:srgbClr val="0000FF"/>
              </a:solidFill>
            </a:endParaRPr>
          </a:p>
        </p:txBody>
      </p:sp>
      <p:sp>
        <p:nvSpPr>
          <p:cNvPr id="5" name="Rectangle 4"/>
          <p:cNvSpPr/>
          <p:nvPr/>
        </p:nvSpPr>
        <p:spPr>
          <a:xfrm>
            <a:off x="5148064" y="6484835"/>
            <a:ext cx="306494" cy="369332"/>
          </a:xfrm>
          <a:prstGeom prst="rect">
            <a:avLst/>
          </a:prstGeom>
        </p:spPr>
        <p:txBody>
          <a:bodyPr wrap="none">
            <a:spAutoFit/>
          </a:bodyPr>
          <a:lstStyle/>
          <a:p>
            <a:fld id="{D161AC04-922F-4107-B948-6FC542063011}" type="slidenum">
              <a:rPr lang="en-US"/>
              <a:pPr/>
              <a:t>16</a:t>
            </a:fld>
            <a:endParaRPr lang="en-GB" dirty="0"/>
          </a:p>
        </p:txBody>
      </p:sp>
      <p:sp>
        <p:nvSpPr>
          <p:cNvPr id="2" name="Curved Left Arrow 1"/>
          <p:cNvSpPr/>
          <p:nvPr/>
        </p:nvSpPr>
        <p:spPr>
          <a:xfrm rot="20132734">
            <a:off x="6585997" y="1950762"/>
            <a:ext cx="693025" cy="1949609"/>
          </a:xfrm>
          <a:prstGeom prst="curvedLeftArrow">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10" name="Group 5"/>
          <p:cNvGrpSpPr/>
          <p:nvPr/>
        </p:nvGrpSpPr>
        <p:grpSpPr>
          <a:xfrm>
            <a:off x="7392135" y="2458878"/>
            <a:ext cx="1472209" cy="1103026"/>
            <a:chOff x="5044246" y="1645940"/>
            <a:chExt cx="1472209" cy="1103026"/>
          </a:xfrm>
        </p:grpSpPr>
        <p:sp>
          <p:nvSpPr>
            <p:cNvPr id="7" name="Rectangle 6"/>
            <p:cNvSpPr/>
            <p:nvPr/>
          </p:nvSpPr>
          <p:spPr>
            <a:xfrm>
              <a:off x="5376020" y="1815591"/>
              <a:ext cx="1140435" cy="93337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8" name="Rectangle 7"/>
            <p:cNvSpPr/>
            <p:nvPr/>
          </p:nvSpPr>
          <p:spPr>
            <a:xfrm>
              <a:off x="5044246" y="1645940"/>
              <a:ext cx="1361618" cy="933375"/>
            </a:xfrm>
            <a:prstGeom prst="rect">
              <a:avLst/>
            </a:prstGeom>
            <a:solidFill>
              <a:schemeClr val="accent3">
                <a:lumMod val="95000"/>
              </a:schemeClr>
            </a:solidFill>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7780" tIns="17780" rIns="17780" bIns="17780" numCol="1" spcCol="1270" anchor="ctr" anchorCtr="0">
              <a:noAutofit/>
            </a:bodyPr>
            <a:lstStyle/>
            <a:p>
              <a:pPr algn="ctr" defTabSz="622300">
                <a:lnSpc>
                  <a:spcPct val="90000"/>
                </a:lnSpc>
                <a:spcAft>
                  <a:spcPct val="35000"/>
                </a:spcAft>
              </a:pPr>
              <a:r>
                <a:rPr lang="sq-AL" sz="1600" b="1" dirty="0">
                  <a:solidFill>
                    <a:srgbClr val="FF0000"/>
                  </a:solidFill>
                </a:rPr>
                <a:t>Identifikimi </a:t>
              </a:r>
              <a:r>
                <a:rPr lang="en-US" sz="1600" b="1" dirty="0" err="1">
                  <a:solidFill>
                    <a:srgbClr val="FF0000"/>
                  </a:solidFill>
                </a:rPr>
                <a:t>i</a:t>
              </a:r>
              <a:r>
                <a:rPr lang="sq-AL" sz="1600" b="1" dirty="0">
                  <a:solidFill>
                    <a:srgbClr val="FF0000"/>
                  </a:solidFill>
                </a:rPr>
                <a:t> Nevojave, Dizajni &amp; Vlerësimi  </a:t>
              </a:r>
            </a:p>
          </p:txBody>
        </p:sp>
      </p:grpSp>
      <p:sp>
        <p:nvSpPr>
          <p:cNvPr id="9" name="Curved Left Arrow 8"/>
          <p:cNvSpPr/>
          <p:nvPr/>
        </p:nvSpPr>
        <p:spPr>
          <a:xfrm rot="5187027">
            <a:off x="3605803" y="2384379"/>
            <a:ext cx="1861626" cy="5973053"/>
          </a:xfrm>
          <a:prstGeom prst="curvedLeftArrow">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13" name="Group 12"/>
          <p:cNvGrpSpPr/>
          <p:nvPr/>
        </p:nvGrpSpPr>
        <p:grpSpPr>
          <a:xfrm>
            <a:off x="638" y="2430545"/>
            <a:ext cx="1590179" cy="2064735"/>
            <a:chOff x="4981122" y="684231"/>
            <a:chExt cx="1590179" cy="2064735"/>
          </a:xfrm>
        </p:grpSpPr>
        <p:sp>
          <p:nvSpPr>
            <p:cNvPr id="14" name="Rectangle 13"/>
            <p:cNvSpPr/>
            <p:nvPr/>
          </p:nvSpPr>
          <p:spPr>
            <a:xfrm>
              <a:off x="5376020" y="1815591"/>
              <a:ext cx="1140435" cy="93337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5" name="Rectangle 14"/>
            <p:cNvSpPr/>
            <p:nvPr/>
          </p:nvSpPr>
          <p:spPr>
            <a:xfrm>
              <a:off x="4981122" y="684231"/>
              <a:ext cx="1590179" cy="1500106"/>
            </a:xfrm>
            <a:prstGeom prst="rect">
              <a:avLst/>
            </a:prstGeom>
            <a:solidFill>
              <a:schemeClr val="accent3">
                <a:lumMod val="95000"/>
              </a:schemeClr>
            </a:solidFill>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sq-AL" sz="1600" b="1" kern="1200" dirty="0">
                  <a:solidFill>
                    <a:srgbClr val="FF0000"/>
                  </a:solidFill>
                </a:rPr>
                <a:t>Faza e Tenderimit</a:t>
              </a:r>
            </a:p>
            <a:p>
              <a:pPr lvl="0" algn="ctr" defTabSz="622300">
                <a:lnSpc>
                  <a:spcPct val="90000"/>
                </a:lnSpc>
                <a:spcBef>
                  <a:spcPct val="0"/>
                </a:spcBef>
                <a:spcAft>
                  <a:spcPct val="35000"/>
                </a:spcAft>
              </a:pPr>
              <a:r>
                <a:rPr lang="sq-AL" sz="1600" kern="1200" dirty="0">
                  <a:solidFill>
                    <a:srgbClr val="FF0000"/>
                  </a:solidFill>
                </a:rPr>
                <a:t>(</a:t>
              </a:r>
              <a:r>
                <a:rPr lang="en-GB" sz="1600" kern="1200" dirty="0" err="1">
                  <a:solidFill>
                    <a:srgbClr val="FF0000"/>
                  </a:solidFill>
                </a:rPr>
                <a:t>Oferta</a:t>
              </a:r>
              <a:r>
                <a:rPr lang="sq-AL" sz="1600" kern="1200" dirty="0">
                  <a:solidFill>
                    <a:srgbClr val="FF0000"/>
                  </a:solidFill>
                </a:rPr>
                <a:t>, Vlerësimi&amp; Dhënia)</a:t>
              </a:r>
              <a:r>
                <a:rPr lang="en-US" sz="1600" kern="1200" dirty="0">
                  <a:solidFill>
                    <a:srgbClr val="FF0000"/>
                  </a:solidFill>
                </a:rPr>
                <a:t> </a:t>
              </a:r>
              <a:r>
                <a:rPr lang="sq-AL" sz="1600" b="1" dirty="0">
                  <a:solidFill>
                    <a:srgbClr val="FF0000"/>
                  </a:solidFill>
                </a:rPr>
                <a:t>&amp; </a:t>
              </a:r>
              <a:r>
                <a:rPr lang="sq-AL" sz="1600" b="1" kern="1200" dirty="0">
                  <a:solidFill>
                    <a:srgbClr val="FF0000"/>
                  </a:solidFill>
                </a:rPr>
                <a:t>Menaxhimi </a:t>
              </a:r>
              <a:r>
                <a:rPr lang="en-US" sz="1600" b="1" kern="1200" dirty="0" err="1">
                  <a:solidFill>
                    <a:srgbClr val="FF0000"/>
                  </a:solidFill>
                </a:rPr>
                <a:t>i</a:t>
              </a:r>
              <a:r>
                <a:rPr lang="sq-AL" sz="1600" b="1" kern="1200" dirty="0">
                  <a:solidFill>
                    <a:srgbClr val="FF0000"/>
                  </a:solidFill>
                </a:rPr>
                <a:t> Kontrat</a:t>
              </a:r>
              <a:r>
                <a:rPr lang="en-US" sz="1600" b="1" kern="1200" dirty="0">
                  <a:solidFill>
                    <a:srgbClr val="FF0000"/>
                  </a:solidFill>
                </a:rPr>
                <a:t>ë</a:t>
              </a:r>
              <a:r>
                <a:rPr lang="sq-AL" sz="1600" b="1" kern="1200" dirty="0">
                  <a:solidFill>
                    <a:srgbClr val="FF0000"/>
                  </a:solidFill>
                </a:rPr>
                <a:t>s</a:t>
              </a:r>
            </a:p>
          </p:txBody>
        </p:sp>
      </p:grpSp>
      <p:sp>
        <p:nvSpPr>
          <p:cNvPr id="3" name="Rectangle 2"/>
          <p:cNvSpPr/>
          <p:nvPr/>
        </p:nvSpPr>
        <p:spPr>
          <a:xfrm>
            <a:off x="638" y="548680"/>
            <a:ext cx="9143363" cy="523220"/>
          </a:xfrm>
          <a:prstGeom prst="rect">
            <a:avLst/>
          </a:prstGeom>
        </p:spPr>
        <p:txBody>
          <a:bodyPr wrap="square">
            <a:spAutoFit/>
          </a:bodyPr>
          <a:lstStyle/>
          <a:p>
            <a:pPr algn="ctr"/>
            <a:r>
              <a:rPr lang="sq-AL" sz="2800" b="1" dirty="0"/>
              <a:t>Ndërfaqja e prokurimit me ciklin e projektit </a:t>
            </a:r>
          </a:p>
        </p:txBody>
      </p:sp>
      <p:sp>
        <p:nvSpPr>
          <p:cNvPr id="17" name="Curved Left Arrow 16"/>
          <p:cNvSpPr/>
          <p:nvPr/>
        </p:nvSpPr>
        <p:spPr>
          <a:xfrm rot="12794180">
            <a:off x="1786623" y="1823518"/>
            <a:ext cx="930381" cy="1792101"/>
          </a:xfrm>
          <a:prstGeom prst="curvedLeftArrow">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0" name="Curved Left Arrow 19"/>
          <p:cNvSpPr/>
          <p:nvPr/>
        </p:nvSpPr>
        <p:spPr>
          <a:xfrm rot="16475430">
            <a:off x="4013285" y="936868"/>
            <a:ext cx="475106" cy="1342328"/>
          </a:xfrm>
          <a:prstGeom prst="curvedLeftArrow">
            <a:avLst>
              <a:gd name="adj1" fmla="val 25000"/>
              <a:gd name="adj2" fmla="val 96310"/>
              <a:gd name="adj3" fmla="val 71574"/>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203715185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barn(inVertical)">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grpId="0" nodeType="click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1000" fill="hold"/>
                                        <p:tgtEl>
                                          <p:spTgt spid="18"/>
                                        </p:tgtEl>
                                        <p:attrNameLst>
                                          <p:attrName>ppt_w</p:attrName>
                                        </p:attrNameLst>
                                      </p:cBhvr>
                                      <p:tavLst>
                                        <p:tav tm="0">
                                          <p:val>
                                            <p:fltVal val="0"/>
                                          </p:val>
                                        </p:tav>
                                        <p:tav tm="100000">
                                          <p:val>
                                            <p:strVal val="#ppt_w"/>
                                          </p:val>
                                        </p:tav>
                                      </p:tavLst>
                                    </p:anim>
                                    <p:anim calcmode="lin" valueType="num">
                                      <p:cBhvr>
                                        <p:cTn id="19" dur="1000" fill="hold"/>
                                        <p:tgtEl>
                                          <p:spTgt spid="18"/>
                                        </p:tgtEl>
                                        <p:attrNameLst>
                                          <p:attrName>ppt_h</p:attrName>
                                        </p:attrNameLst>
                                      </p:cBhvr>
                                      <p:tavLst>
                                        <p:tav tm="0">
                                          <p:val>
                                            <p:fltVal val="0"/>
                                          </p:val>
                                        </p:tav>
                                        <p:tav tm="100000">
                                          <p:val>
                                            <p:strVal val="#ppt_h"/>
                                          </p:val>
                                        </p:tav>
                                      </p:tavLst>
                                    </p:anim>
                                    <p:anim calcmode="lin" valueType="num">
                                      <p:cBhvr>
                                        <p:cTn id="20" dur="1000" fill="hold"/>
                                        <p:tgtEl>
                                          <p:spTgt spid="18"/>
                                        </p:tgtEl>
                                        <p:attrNameLst>
                                          <p:attrName>style.rotation</p:attrName>
                                        </p:attrNameLst>
                                      </p:cBhvr>
                                      <p:tavLst>
                                        <p:tav tm="0">
                                          <p:val>
                                            <p:fltVal val="90"/>
                                          </p:val>
                                        </p:tav>
                                        <p:tav tm="100000">
                                          <p:val>
                                            <p:fltVal val="0"/>
                                          </p:val>
                                        </p:tav>
                                      </p:tavLst>
                                    </p:anim>
                                    <p:animEffect transition="in" filter="fade">
                                      <p:cBhvr>
                                        <p:cTn id="21" dur="1000"/>
                                        <p:tgtEl>
                                          <p:spTgt spid="18"/>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wheel(1)">
                                      <p:cBhvr>
                                        <p:cTn id="26" dur="2000"/>
                                        <p:tgtEl>
                                          <p:spTgt spid="2"/>
                                        </p:tgtEl>
                                      </p:cBhvr>
                                    </p:animEffect>
                                  </p:childTnLst>
                                </p:cTn>
                              </p:par>
                              <p:par>
                                <p:cTn id="27" presetID="26" presetClass="entr" presetSubtype="0" fill="hold" nodeType="with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down)">
                                      <p:cBhvr>
                                        <p:cTn id="29" dur="580">
                                          <p:stCondLst>
                                            <p:cond delay="0"/>
                                          </p:stCondLst>
                                        </p:cTn>
                                        <p:tgtEl>
                                          <p:spTgt spid="10"/>
                                        </p:tgtEl>
                                      </p:cBhvr>
                                    </p:animEffect>
                                    <p:anim calcmode="lin" valueType="num">
                                      <p:cBhvr>
                                        <p:cTn id="30"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35" dur="26">
                                          <p:stCondLst>
                                            <p:cond delay="650"/>
                                          </p:stCondLst>
                                        </p:cTn>
                                        <p:tgtEl>
                                          <p:spTgt spid="10"/>
                                        </p:tgtEl>
                                      </p:cBhvr>
                                      <p:to x="100000" y="60000"/>
                                    </p:animScale>
                                    <p:animScale>
                                      <p:cBhvr>
                                        <p:cTn id="36" dur="166" decel="50000">
                                          <p:stCondLst>
                                            <p:cond delay="676"/>
                                          </p:stCondLst>
                                        </p:cTn>
                                        <p:tgtEl>
                                          <p:spTgt spid="10"/>
                                        </p:tgtEl>
                                      </p:cBhvr>
                                      <p:to x="100000" y="100000"/>
                                    </p:animScale>
                                    <p:animScale>
                                      <p:cBhvr>
                                        <p:cTn id="37" dur="26">
                                          <p:stCondLst>
                                            <p:cond delay="1312"/>
                                          </p:stCondLst>
                                        </p:cTn>
                                        <p:tgtEl>
                                          <p:spTgt spid="10"/>
                                        </p:tgtEl>
                                      </p:cBhvr>
                                      <p:to x="100000" y="80000"/>
                                    </p:animScale>
                                    <p:animScale>
                                      <p:cBhvr>
                                        <p:cTn id="38" dur="166" decel="50000">
                                          <p:stCondLst>
                                            <p:cond delay="1338"/>
                                          </p:stCondLst>
                                        </p:cTn>
                                        <p:tgtEl>
                                          <p:spTgt spid="10"/>
                                        </p:tgtEl>
                                      </p:cBhvr>
                                      <p:to x="100000" y="100000"/>
                                    </p:animScale>
                                    <p:animScale>
                                      <p:cBhvr>
                                        <p:cTn id="39" dur="26">
                                          <p:stCondLst>
                                            <p:cond delay="1642"/>
                                          </p:stCondLst>
                                        </p:cTn>
                                        <p:tgtEl>
                                          <p:spTgt spid="10"/>
                                        </p:tgtEl>
                                      </p:cBhvr>
                                      <p:to x="100000" y="90000"/>
                                    </p:animScale>
                                    <p:animScale>
                                      <p:cBhvr>
                                        <p:cTn id="40" dur="166" decel="50000">
                                          <p:stCondLst>
                                            <p:cond delay="1668"/>
                                          </p:stCondLst>
                                        </p:cTn>
                                        <p:tgtEl>
                                          <p:spTgt spid="10"/>
                                        </p:tgtEl>
                                      </p:cBhvr>
                                      <p:to x="100000" y="100000"/>
                                    </p:animScale>
                                    <p:animScale>
                                      <p:cBhvr>
                                        <p:cTn id="41" dur="26">
                                          <p:stCondLst>
                                            <p:cond delay="1808"/>
                                          </p:stCondLst>
                                        </p:cTn>
                                        <p:tgtEl>
                                          <p:spTgt spid="10"/>
                                        </p:tgtEl>
                                      </p:cBhvr>
                                      <p:to x="100000" y="95000"/>
                                    </p:animScale>
                                    <p:animScale>
                                      <p:cBhvr>
                                        <p:cTn id="42" dur="166" decel="50000">
                                          <p:stCondLst>
                                            <p:cond delay="1834"/>
                                          </p:stCondLst>
                                        </p:cTn>
                                        <p:tgtEl>
                                          <p:spTgt spid="10"/>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heel(1)">
                                      <p:cBhvr>
                                        <p:cTn id="47" dur="2000"/>
                                        <p:tgtEl>
                                          <p:spTgt spid="9"/>
                                        </p:tgtEl>
                                      </p:cBhvr>
                                    </p:animEffect>
                                  </p:childTnLst>
                                </p:cTn>
                              </p:par>
                              <p:par>
                                <p:cTn id="48" presetID="45" presetClass="entr" presetSubtype="0" fill="hold" nodeType="with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fade">
                                      <p:cBhvr>
                                        <p:cTn id="50" dur="2000"/>
                                        <p:tgtEl>
                                          <p:spTgt spid="6"/>
                                        </p:tgtEl>
                                      </p:cBhvr>
                                    </p:animEffect>
                                    <p:anim calcmode="lin" valueType="num">
                                      <p:cBhvr>
                                        <p:cTn id="51" dur="2000" fill="hold"/>
                                        <p:tgtEl>
                                          <p:spTgt spid="6"/>
                                        </p:tgtEl>
                                        <p:attrNameLst>
                                          <p:attrName>ppt_w</p:attrName>
                                        </p:attrNameLst>
                                      </p:cBhvr>
                                      <p:tavLst>
                                        <p:tav tm="0" fmla="#ppt_w*sin(2.5*pi*$)">
                                          <p:val>
                                            <p:fltVal val="0"/>
                                          </p:val>
                                        </p:tav>
                                        <p:tav tm="100000">
                                          <p:val>
                                            <p:fltVal val="1"/>
                                          </p:val>
                                        </p:tav>
                                      </p:tavLst>
                                    </p:anim>
                                    <p:anim calcmode="lin" valueType="num">
                                      <p:cBhvr>
                                        <p:cTn id="52"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21" presetClass="entr" presetSubtype="1"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wheel(1)">
                                      <p:cBhvr>
                                        <p:cTn id="57" dur="2000"/>
                                        <p:tgtEl>
                                          <p:spTgt spid="17"/>
                                        </p:tgtEl>
                                      </p:cBhvr>
                                    </p:animEffect>
                                  </p:childTnLst>
                                </p:cTn>
                              </p:par>
                              <p:par>
                                <p:cTn id="58" presetID="53" presetClass="entr" presetSubtype="16" fill="hold" nodeType="withEffect">
                                  <p:stCondLst>
                                    <p:cond delay="0"/>
                                  </p:stCondLst>
                                  <p:childTnLst>
                                    <p:set>
                                      <p:cBhvr>
                                        <p:cTn id="59" dur="1" fill="hold">
                                          <p:stCondLst>
                                            <p:cond delay="0"/>
                                          </p:stCondLst>
                                        </p:cTn>
                                        <p:tgtEl>
                                          <p:spTgt spid="13"/>
                                        </p:tgtEl>
                                        <p:attrNameLst>
                                          <p:attrName>style.visibility</p:attrName>
                                        </p:attrNameLst>
                                      </p:cBhvr>
                                      <p:to>
                                        <p:strVal val="visible"/>
                                      </p:to>
                                    </p:set>
                                    <p:anim calcmode="lin" valueType="num">
                                      <p:cBhvr>
                                        <p:cTn id="60" dur="500" fill="hold"/>
                                        <p:tgtEl>
                                          <p:spTgt spid="13"/>
                                        </p:tgtEl>
                                        <p:attrNameLst>
                                          <p:attrName>ppt_w</p:attrName>
                                        </p:attrNameLst>
                                      </p:cBhvr>
                                      <p:tavLst>
                                        <p:tav tm="0">
                                          <p:val>
                                            <p:fltVal val="0"/>
                                          </p:val>
                                        </p:tav>
                                        <p:tav tm="100000">
                                          <p:val>
                                            <p:strVal val="#ppt_w"/>
                                          </p:val>
                                        </p:tav>
                                      </p:tavLst>
                                    </p:anim>
                                    <p:anim calcmode="lin" valueType="num">
                                      <p:cBhvr>
                                        <p:cTn id="61" dur="500" fill="hold"/>
                                        <p:tgtEl>
                                          <p:spTgt spid="13"/>
                                        </p:tgtEl>
                                        <p:attrNameLst>
                                          <p:attrName>ppt_h</p:attrName>
                                        </p:attrNameLst>
                                      </p:cBhvr>
                                      <p:tavLst>
                                        <p:tav tm="0">
                                          <p:val>
                                            <p:fltVal val="0"/>
                                          </p:val>
                                        </p:tav>
                                        <p:tav tm="100000">
                                          <p:val>
                                            <p:strVal val="#ppt_h"/>
                                          </p:val>
                                        </p:tav>
                                      </p:tavLst>
                                    </p:anim>
                                    <p:animEffect transition="in" filter="fade">
                                      <p:cBhvr>
                                        <p:cTn id="62" dur="500"/>
                                        <p:tgtEl>
                                          <p:spTgt spid="13"/>
                                        </p:tgtEl>
                                      </p:cBhvr>
                                    </p:animEffect>
                                  </p:childTnLst>
                                </p:cTn>
                              </p:par>
                            </p:childTnLst>
                          </p:cTn>
                        </p:par>
                      </p:childTnLst>
                    </p:cTn>
                  </p:par>
                  <p:par>
                    <p:cTn id="63" fill="hold">
                      <p:stCondLst>
                        <p:cond delay="indefinite"/>
                      </p:stCondLst>
                      <p:childTnLst>
                        <p:par>
                          <p:cTn id="64" fill="hold">
                            <p:stCondLst>
                              <p:cond delay="0"/>
                            </p:stCondLst>
                            <p:childTnLst>
                              <p:par>
                                <p:cTn id="65" presetID="21" presetClass="entr" presetSubtype="1"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wheel(1)">
                                      <p:cBhvr>
                                        <p:cTn id="67" dur="2000"/>
                                        <p:tgtEl>
                                          <p:spTgt spid="20"/>
                                        </p:tgtEl>
                                      </p:cBhvr>
                                    </p:animEffect>
                                  </p:childTnLst>
                                </p:cTn>
                              </p:par>
                            </p:childTnLst>
                          </p:cTn>
                        </p:par>
                      </p:childTnLst>
                    </p:cTn>
                  </p:par>
                  <p:par>
                    <p:cTn id="68" fill="hold">
                      <p:stCondLst>
                        <p:cond delay="indefinite"/>
                      </p:stCondLst>
                      <p:childTnLst>
                        <p:par>
                          <p:cTn id="69" fill="hold">
                            <p:stCondLst>
                              <p:cond delay="0"/>
                            </p:stCondLst>
                            <p:childTnLst>
                              <p:par>
                                <p:cTn id="70" presetID="31" presetClass="entr" presetSubtype="0" fill="hold" grpId="0" nodeType="clickEffect">
                                  <p:stCondLst>
                                    <p:cond delay="0"/>
                                  </p:stCondLst>
                                  <p:childTnLst>
                                    <p:set>
                                      <p:cBhvr>
                                        <p:cTn id="71" dur="1" fill="hold">
                                          <p:stCondLst>
                                            <p:cond delay="0"/>
                                          </p:stCondLst>
                                        </p:cTn>
                                        <p:tgtEl>
                                          <p:spTgt spid="19"/>
                                        </p:tgtEl>
                                        <p:attrNameLst>
                                          <p:attrName>style.visibility</p:attrName>
                                        </p:attrNameLst>
                                      </p:cBhvr>
                                      <p:to>
                                        <p:strVal val="visible"/>
                                      </p:to>
                                    </p:set>
                                    <p:anim calcmode="lin" valueType="num">
                                      <p:cBhvr>
                                        <p:cTn id="72" dur="1000" fill="hold"/>
                                        <p:tgtEl>
                                          <p:spTgt spid="19"/>
                                        </p:tgtEl>
                                        <p:attrNameLst>
                                          <p:attrName>ppt_w</p:attrName>
                                        </p:attrNameLst>
                                      </p:cBhvr>
                                      <p:tavLst>
                                        <p:tav tm="0">
                                          <p:val>
                                            <p:fltVal val="0"/>
                                          </p:val>
                                        </p:tav>
                                        <p:tav tm="100000">
                                          <p:val>
                                            <p:strVal val="#ppt_w"/>
                                          </p:val>
                                        </p:tav>
                                      </p:tavLst>
                                    </p:anim>
                                    <p:anim calcmode="lin" valueType="num">
                                      <p:cBhvr>
                                        <p:cTn id="73" dur="1000" fill="hold"/>
                                        <p:tgtEl>
                                          <p:spTgt spid="19"/>
                                        </p:tgtEl>
                                        <p:attrNameLst>
                                          <p:attrName>ppt_h</p:attrName>
                                        </p:attrNameLst>
                                      </p:cBhvr>
                                      <p:tavLst>
                                        <p:tav tm="0">
                                          <p:val>
                                            <p:fltVal val="0"/>
                                          </p:val>
                                        </p:tav>
                                        <p:tav tm="100000">
                                          <p:val>
                                            <p:strVal val="#ppt_h"/>
                                          </p:val>
                                        </p:tav>
                                      </p:tavLst>
                                    </p:anim>
                                    <p:anim calcmode="lin" valueType="num">
                                      <p:cBhvr>
                                        <p:cTn id="74" dur="1000" fill="hold"/>
                                        <p:tgtEl>
                                          <p:spTgt spid="19"/>
                                        </p:tgtEl>
                                        <p:attrNameLst>
                                          <p:attrName>style.rotation</p:attrName>
                                        </p:attrNameLst>
                                      </p:cBhvr>
                                      <p:tavLst>
                                        <p:tav tm="0">
                                          <p:val>
                                            <p:fltVal val="90"/>
                                          </p:val>
                                        </p:tav>
                                        <p:tav tm="100000">
                                          <p:val>
                                            <p:fltVal val="0"/>
                                          </p:val>
                                        </p:tav>
                                      </p:tavLst>
                                    </p:anim>
                                    <p:animEffect transition="in" filter="fade">
                                      <p:cBhvr>
                                        <p:cTn id="75"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8" grpId="0" animBg="1"/>
      <p:bldGraphic spid="16" grpId="0">
        <p:bldAsOne/>
      </p:bldGraphic>
      <p:bldP spid="4" grpId="0"/>
      <p:bldP spid="2" grpId="0" animBg="1"/>
      <p:bldP spid="9" grpId="0" animBg="1"/>
      <p:bldP spid="17" grpId="0" animBg="1"/>
      <p:bldP spid="2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9"/>
          <p:cNvSpPr>
            <a:spLocks noChangeArrowheads="1"/>
          </p:cNvSpPr>
          <p:nvPr/>
        </p:nvSpPr>
        <p:spPr bwMode="auto">
          <a:xfrm>
            <a:off x="179388" y="476250"/>
            <a:ext cx="8832850" cy="747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lnSpc>
                <a:spcPct val="110000"/>
              </a:lnSpc>
              <a:spcBef>
                <a:spcPct val="25000"/>
              </a:spcBef>
              <a:defRPr/>
            </a:pPr>
            <a:r>
              <a:rPr lang="sq-AL" altLang="en-US" b="1" dirty="0">
                <a:solidFill>
                  <a:srgbClr val="800000"/>
                </a:solidFill>
                <a:effectLst>
                  <a:outerShdw blurRad="38100" dist="38100" dir="2700000" algn="tl">
                    <a:srgbClr val="C0C0C0"/>
                  </a:outerShdw>
                </a:effectLst>
              </a:rPr>
              <a:t>Përmirësimi i kapaciteteve administrative</a:t>
            </a:r>
          </a:p>
          <a:p>
            <a:pPr algn="ctr" eaLnBrk="0" hangingPunct="0">
              <a:lnSpc>
                <a:spcPct val="110000"/>
              </a:lnSpc>
              <a:spcBef>
                <a:spcPct val="25000"/>
              </a:spcBef>
              <a:defRPr/>
            </a:pPr>
            <a:r>
              <a:rPr lang="sq-AL" altLang="en-US" b="1" dirty="0">
                <a:solidFill>
                  <a:srgbClr val="800000"/>
                </a:solidFill>
                <a:effectLst>
                  <a:outerShdw blurRad="38100" dist="38100" dir="2700000" algn="tl">
                    <a:srgbClr val="C0C0C0"/>
                  </a:outerShdw>
                </a:effectLst>
              </a:rPr>
              <a:t> në fushën e Prokurimit Publik në Kosovë </a:t>
            </a:r>
          </a:p>
        </p:txBody>
      </p:sp>
      <p:sp>
        <p:nvSpPr>
          <p:cNvPr id="8" name="Text Box 8"/>
          <p:cNvSpPr txBox="1">
            <a:spLocks noChangeArrowheads="1"/>
          </p:cNvSpPr>
          <p:nvPr/>
        </p:nvSpPr>
        <p:spPr bwMode="auto">
          <a:xfrm>
            <a:off x="5867400" y="3657600"/>
            <a:ext cx="28082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pPr>
            <a:r>
              <a:rPr lang="en-GB" altLang="en-US" b="1" dirty="0">
                <a:solidFill>
                  <a:schemeClr val="bg1"/>
                </a:solidFill>
              </a:rPr>
              <a:t>     </a:t>
            </a:r>
            <a:endParaRPr lang="el-GR" altLang="en-US" b="1" dirty="0">
              <a:solidFill>
                <a:schemeClr val="bg1"/>
              </a:solidFill>
            </a:endParaRPr>
          </a:p>
        </p:txBody>
      </p:sp>
      <p:sp>
        <p:nvSpPr>
          <p:cNvPr id="9" name="Rectangle 12"/>
          <p:cNvSpPr>
            <a:spLocks noChangeArrowheads="1"/>
          </p:cNvSpPr>
          <p:nvPr/>
        </p:nvSpPr>
        <p:spPr bwMode="auto">
          <a:xfrm>
            <a:off x="2209800" y="2492375"/>
            <a:ext cx="730747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altLang="en-US" sz="3200" b="1" dirty="0">
                <a:solidFill>
                  <a:srgbClr val="FFFFFF"/>
                </a:solidFill>
              </a:rPr>
              <a:t>       </a:t>
            </a:r>
          </a:p>
          <a:p>
            <a:pPr eaLnBrk="1" hangingPunct="1"/>
            <a:r>
              <a:rPr lang="sq-AL" altLang="en-US" sz="3200" b="1" dirty="0">
                <a:solidFill>
                  <a:srgbClr val="FFFFFF"/>
                </a:solidFill>
              </a:rPr>
              <a:t>Rreziqet dhe Menaxhimi i rrezikut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0040" y="482420"/>
            <a:ext cx="691727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Rreziqet dhe Menaxhimi i rrezikut - Definicioni</a:t>
            </a:r>
          </a:p>
        </p:txBody>
      </p:sp>
      <p:sp>
        <p:nvSpPr>
          <p:cNvPr id="3" name="Rectangle 2"/>
          <p:cNvSpPr/>
          <p:nvPr/>
        </p:nvSpPr>
        <p:spPr>
          <a:xfrm>
            <a:off x="304349" y="1268760"/>
            <a:ext cx="8300099" cy="5068439"/>
          </a:xfrm>
          <a:prstGeom prst="rect">
            <a:avLst/>
          </a:prstGeom>
        </p:spPr>
        <p:txBody>
          <a:bodyPr wrap="square">
            <a:spAutoFit/>
          </a:bodyPr>
          <a:lstStyle/>
          <a:p>
            <a:pPr marL="342900" indent="-342900" eaLnBrk="0" hangingPunct="0">
              <a:lnSpc>
                <a:spcPct val="150000"/>
              </a:lnSpc>
              <a:spcBef>
                <a:spcPts val="600"/>
              </a:spcBef>
              <a:buClr>
                <a:schemeClr val="bg2"/>
              </a:buClr>
              <a:buSzPct val="75000"/>
              <a:buFont typeface="Wingdings" pitchFamily="2" charset="2"/>
              <a:buChar char="n"/>
            </a:pPr>
            <a:r>
              <a:rPr lang="sq-AL" sz="2400" kern="0" dirty="0">
                <a:ea typeface="Verdana" panose="020B0604030504040204" pitchFamily="34" charset="0"/>
                <a:cs typeface="Verdana" panose="020B0604030504040204" pitchFamily="34" charset="0"/>
              </a:rPr>
              <a:t>Rreziku:</a:t>
            </a:r>
          </a:p>
          <a:p>
            <a:pPr marL="342900" indent="-342900" eaLnBrk="0" hangingPunct="0">
              <a:lnSpc>
                <a:spcPct val="150000"/>
              </a:lnSpc>
              <a:spcBef>
                <a:spcPts val="600"/>
              </a:spcBef>
              <a:buClr>
                <a:schemeClr val="bg2"/>
              </a:buClr>
              <a:buSzPct val="75000"/>
              <a:buFont typeface="Courier New" pitchFamily="49" charset="0"/>
              <a:buChar char="o"/>
            </a:pPr>
            <a:r>
              <a:rPr lang="sq-AL" sz="2000" kern="0" dirty="0">
                <a:ea typeface="Verdana" panose="020B0604030504040204" pitchFamily="34" charset="0"/>
                <a:cs typeface="Verdana" panose="020B0604030504040204" pitchFamily="34" charset="0"/>
              </a:rPr>
              <a:t>Rreziku i projektit është një aktivitet apo gjendje e pasigurt që, nëse ndodh, ka një efekt pozitiv apo negativ në një objektiv të projektit.												</a:t>
            </a:r>
            <a:r>
              <a:rPr lang="sq-AL" sz="1600" i="1" kern="0" dirty="0">
                <a:solidFill>
                  <a:srgbClr val="000000"/>
                </a:solidFill>
                <a:ea typeface="Verdana" pitchFamily="34" charset="0"/>
                <a:cs typeface="Verdana" pitchFamily="34" charset="0"/>
              </a:rPr>
              <a:t>“Udhëzuesi i praktikave m</a:t>
            </a:r>
            <a:r>
              <a:rPr lang="en-US" sz="1600" i="1" kern="0" dirty="0">
                <a:solidFill>
                  <a:srgbClr val="000000"/>
                </a:solidFill>
                <a:ea typeface="Verdana" pitchFamily="34" charset="0"/>
                <a:cs typeface="Verdana" pitchFamily="34" charset="0"/>
              </a:rPr>
              <a:t>ë</a:t>
            </a:r>
            <a:r>
              <a:rPr lang="sq-AL" sz="1600" i="1" kern="0" dirty="0">
                <a:solidFill>
                  <a:srgbClr val="000000"/>
                </a:solidFill>
                <a:ea typeface="Verdana" pitchFamily="34" charset="0"/>
                <a:cs typeface="Verdana" pitchFamily="34" charset="0"/>
              </a:rPr>
              <a:t> t</a:t>
            </a:r>
            <a:r>
              <a:rPr lang="en-US" sz="1600" i="1" kern="0" dirty="0">
                <a:solidFill>
                  <a:srgbClr val="000000"/>
                </a:solidFill>
                <a:ea typeface="Verdana" pitchFamily="34" charset="0"/>
                <a:cs typeface="Verdana" pitchFamily="34" charset="0"/>
              </a:rPr>
              <a:t>ë</a:t>
            </a:r>
            <a:r>
              <a:rPr lang="sq-AL" sz="1600" i="1" kern="0" dirty="0">
                <a:solidFill>
                  <a:srgbClr val="000000"/>
                </a:solidFill>
                <a:ea typeface="Verdana" pitchFamily="34" charset="0"/>
                <a:cs typeface="Verdana" pitchFamily="34" charset="0"/>
              </a:rPr>
              <a:t> mira t</a:t>
            </a:r>
            <a:r>
              <a:rPr lang="en-US" sz="1600" i="1" kern="0" dirty="0">
                <a:solidFill>
                  <a:srgbClr val="000000"/>
                </a:solidFill>
                <a:ea typeface="Verdana" pitchFamily="34" charset="0"/>
                <a:cs typeface="Verdana" pitchFamily="34" charset="0"/>
              </a:rPr>
              <a:t>ë</a:t>
            </a:r>
            <a:r>
              <a:rPr lang="sq-AL" sz="1600" i="1" kern="0" dirty="0">
                <a:solidFill>
                  <a:srgbClr val="000000"/>
                </a:solidFill>
                <a:ea typeface="Verdana" pitchFamily="34" charset="0"/>
                <a:cs typeface="Verdana" pitchFamily="34" charset="0"/>
              </a:rPr>
              <a:t> PP”</a:t>
            </a:r>
          </a:p>
          <a:p>
            <a:pPr marL="342900" lvl="1" indent="-342900" eaLnBrk="0" hangingPunct="0">
              <a:lnSpc>
                <a:spcPct val="150000"/>
              </a:lnSpc>
              <a:spcBef>
                <a:spcPts val="600"/>
              </a:spcBef>
              <a:buClr>
                <a:schemeClr val="bg2"/>
              </a:buClr>
              <a:buSzPct val="75000"/>
              <a:buFont typeface="Courier New" pitchFamily="49" charset="0"/>
              <a:buChar char="o"/>
            </a:pPr>
            <a:endParaRPr lang="sq-AL" sz="2000" kern="0" dirty="0">
              <a:ea typeface="Verdana" panose="020B0604030504040204" pitchFamily="34" charset="0"/>
              <a:cs typeface="Verdana" panose="020B0604030504040204" pitchFamily="34" charset="0"/>
            </a:endParaRPr>
          </a:p>
          <a:p>
            <a:pPr marL="342900" lvl="1" indent="-342900" eaLnBrk="0" hangingPunct="0">
              <a:lnSpc>
                <a:spcPct val="150000"/>
              </a:lnSpc>
              <a:spcBef>
                <a:spcPts val="600"/>
              </a:spcBef>
              <a:buClr>
                <a:schemeClr val="bg2"/>
              </a:buClr>
              <a:buSzPct val="75000"/>
              <a:buFont typeface="Courier New" pitchFamily="49" charset="0"/>
              <a:buChar char="o"/>
            </a:pPr>
            <a:r>
              <a:rPr lang="sq-AL" sz="2000" kern="0" dirty="0">
                <a:ea typeface="Verdana" panose="020B0604030504040204" pitchFamily="34" charset="0"/>
                <a:cs typeface="Verdana" panose="020B0604030504040204" pitchFamily="34" charset="0"/>
              </a:rPr>
              <a:t>Rrezik është ekspozimi potencial i humbjes / dëmtimit që mund të ndikojë negativisht në objektivin e përgjithshëm ... </a:t>
            </a:r>
            <a:r>
              <a:rPr lang="en-US" sz="2000" kern="0" dirty="0">
                <a:ea typeface="Verdana" panose="020B0604030504040204" pitchFamily="34" charset="0"/>
                <a:cs typeface="Verdana" panose="020B0604030504040204" pitchFamily="34" charset="0"/>
              </a:rPr>
              <a:t>t</a:t>
            </a:r>
            <a:r>
              <a:rPr lang="sq-AL" sz="2000" kern="0" dirty="0">
                <a:ea typeface="Verdana" panose="020B0604030504040204" pitchFamily="34" charset="0"/>
                <a:cs typeface="Verdana" panose="020B0604030504040204" pitchFamily="34" charset="0"/>
              </a:rPr>
              <a:t>ë prokurimit.</a:t>
            </a:r>
            <a:r>
              <a:rPr lang="sq-AL" sz="1600" i="1" kern="0" dirty="0">
                <a:solidFill>
                  <a:srgbClr val="000000"/>
                </a:solidFill>
                <a:ea typeface="Verdana" panose="020B0604030504040204" pitchFamily="34" charset="0"/>
                <a:cs typeface="Verdana" panose="020B0604030504040204" pitchFamily="34" charset="0"/>
              </a:rPr>
              <a:t>				“Manuali i Praktikave t</a:t>
            </a:r>
            <a:r>
              <a:rPr lang="en-US" sz="1600" i="1" kern="0" dirty="0">
                <a:solidFill>
                  <a:srgbClr val="000000"/>
                </a:solidFill>
                <a:ea typeface="Verdana" panose="020B0604030504040204" pitchFamily="34" charset="0"/>
                <a:cs typeface="Verdana" panose="020B0604030504040204" pitchFamily="34" charset="0"/>
              </a:rPr>
              <a:t>ë</a:t>
            </a:r>
            <a:r>
              <a:rPr lang="sq-AL" sz="1600" i="1" kern="0" dirty="0">
                <a:solidFill>
                  <a:srgbClr val="000000"/>
                </a:solidFill>
                <a:ea typeface="Verdana" panose="020B0604030504040204" pitchFamily="34" charset="0"/>
                <a:cs typeface="Verdana" panose="020B0604030504040204" pitchFamily="34" charset="0"/>
              </a:rPr>
              <a:t> prokurimit - KB”</a:t>
            </a:r>
          </a:p>
          <a:p>
            <a:pPr marL="342900" indent="-342900" eaLnBrk="0" hangingPunct="0">
              <a:lnSpc>
                <a:spcPct val="150000"/>
              </a:lnSpc>
              <a:spcBef>
                <a:spcPts val="600"/>
              </a:spcBef>
              <a:buClr>
                <a:schemeClr val="bg2"/>
              </a:buClr>
              <a:buSzPct val="75000"/>
              <a:buFont typeface="Courier New" pitchFamily="49" charset="0"/>
              <a:buChar char="o"/>
            </a:pPr>
            <a:endParaRPr lang="en-US" kern="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2482318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0040" y="482420"/>
            <a:ext cx="33970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Identifikimi i Rrezikut</a:t>
            </a:r>
            <a:r>
              <a:rPr lang="en-US" sz="2400" b="1" dirty="0"/>
              <a:t>*</a:t>
            </a:r>
          </a:p>
        </p:txBody>
      </p:sp>
      <p:sp>
        <p:nvSpPr>
          <p:cNvPr id="3" name="Rectangle 2"/>
          <p:cNvSpPr/>
          <p:nvPr/>
        </p:nvSpPr>
        <p:spPr>
          <a:xfrm>
            <a:off x="304349" y="949477"/>
            <a:ext cx="8300099" cy="5842625"/>
          </a:xfrm>
          <a:prstGeom prst="rect">
            <a:avLst/>
          </a:prstGeom>
        </p:spPr>
        <p:txBody>
          <a:bodyPr wrap="square">
            <a:spAutoFit/>
          </a:bodyPr>
          <a:lstStyle/>
          <a:p>
            <a:pPr marL="342900" lvl="1" indent="-342900" eaLnBrk="0" hangingPunct="0">
              <a:lnSpc>
                <a:spcPct val="150000"/>
              </a:lnSpc>
              <a:spcBef>
                <a:spcPts val="600"/>
              </a:spcBef>
              <a:buClr>
                <a:schemeClr val="bg2"/>
              </a:buClr>
              <a:buSzPct val="75000"/>
              <a:buFont typeface="Wingdings" pitchFamily="2" charset="2"/>
              <a:buChar char="n"/>
            </a:pPr>
            <a:r>
              <a:rPr lang="sq-AL" sz="2200" dirty="0"/>
              <a:t>Cilat janë rreziqet që mund të ... ndikojnë në </a:t>
            </a:r>
            <a:r>
              <a:rPr lang="sq-AL" sz="2200" dirty="0" err="1"/>
              <a:t>performancë</a:t>
            </a:r>
            <a:r>
              <a:rPr lang="sq-AL" sz="2200" dirty="0"/>
              <a:t> </a:t>
            </a:r>
            <a:r>
              <a:rPr lang="en-GB" sz="2200" dirty="0"/>
              <a:t>...*</a:t>
            </a:r>
          </a:p>
          <a:p>
            <a:pPr marL="342900" indent="-342900" eaLnBrk="0" hangingPunct="0">
              <a:lnSpc>
                <a:spcPct val="150000"/>
              </a:lnSpc>
              <a:spcBef>
                <a:spcPts val="600"/>
              </a:spcBef>
              <a:buClr>
                <a:schemeClr val="bg2"/>
              </a:buClr>
              <a:buSzPct val="75000"/>
              <a:buFont typeface="Wingdings" pitchFamily="2" charset="2"/>
              <a:buChar char="§"/>
            </a:pPr>
            <a:r>
              <a:rPr lang="sq-AL" sz="2000" i="1" kern="0" dirty="0">
                <a:ea typeface="Verdana" panose="020B0604030504040204" pitchFamily="34" charset="0"/>
                <a:cs typeface="Verdana" panose="020B0604030504040204" pitchFamily="34" charset="0"/>
              </a:rPr>
              <a:t>Strategjike… </a:t>
            </a:r>
          </a:p>
          <a:p>
            <a:pPr marL="342900" indent="-342900" eaLnBrk="0" hangingPunct="0">
              <a:lnSpc>
                <a:spcPct val="150000"/>
              </a:lnSpc>
              <a:spcBef>
                <a:spcPts val="600"/>
              </a:spcBef>
              <a:buClr>
                <a:schemeClr val="bg2"/>
              </a:buClr>
              <a:buSzPct val="75000"/>
              <a:buFont typeface="Wingdings" pitchFamily="2" charset="2"/>
              <a:buChar char="§"/>
            </a:pPr>
            <a:r>
              <a:rPr lang="sq-AL" sz="2000" i="1" kern="0" dirty="0">
                <a:ea typeface="Verdana" panose="020B0604030504040204" pitchFamily="34" charset="0"/>
                <a:cs typeface="Verdana" panose="020B0604030504040204" pitchFamily="34" charset="0"/>
              </a:rPr>
              <a:t>Ekonomike/Financiare/t</a:t>
            </a:r>
            <a:r>
              <a:rPr lang="en-US" sz="2000" i="1" kern="0" dirty="0">
                <a:ea typeface="Verdana" panose="020B0604030504040204" pitchFamily="34" charset="0"/>
                <a:cs typeface="Verdana" panose="020B0604030504040204" pitchFamily="34" charset="0"/>
              </a:rPr>
              <a:t>ë</a:t>
            </a:r>
            <a:r>
              <a:rPr lang="sq-AL" sz="2000" i="1" kern="0" dirty="0">
                <a:ea typeface="Verdana" panose="020B0604030504040204" pitchFamily="34" charset="0"/>
                <a:cs typeface="Verdana" panose="020B0604030504040204" pitchFamily="34" charset="0"/>
              </a:rPr>
              <a:t> Tregut </a:t>
            </a:r>
          </a:p>
          <a:p>
            <a:pPr marL="342900" indent="-342900" eaLnBrk="0" hangingPunct="0">
              <a:lnSpc>
                <a:spcPct val="150000"/>
              </a:lnSpc>
              <a:spcBef>
                <a:spcPts val="600"/>
              </a:spcBef>
              <a:buClr>
                <a:schemeClr val="bg2"/>
              </a:buClr>
              <a:buSzPct val="75000"/>
              <a:buFont typeface="Wingdings" pitchFamily="2" charset="2"/>
              <a:buChar char="§"/>
            </a:pPr>
            <a:r>
              <a:rPr lang="sq-AL" sz="2000" i="1" kern="0" dirty="0">
                <a:ea typeface="Verdana" panose="020B0604030504040204" pitchFamily="34" charset="0"/>
                <a:cs typeface="Verdana" panose="020B0604030504040204" pitchFamily="34" charset="0"/>
              </a:rPr>
              <a:t>Ligjore dhe </a:t>
            </a:r>
            <a:r>
              <a:rPr lang="sq-AL" sz="2000" i="1" kern="0" dirty="0" err="1">
                <a:ea typeface="Verdana" panose="020B0604030504040204" pitchFamily="34" charset="0"/>
                <a:cs typeface="Verdana" panose="020B0604030504040204" pitchFamily="34" charset="0"/>
              </a:rPr>
              <a:t>Rregullative</a:t>
            </a:r>
            <a:endParaRPr lang="sq-AL" sz="2000" i="1" kern="0" dirty="0">
              <a:ea typeface="Verdana" panose="020B0604030504040204" pitchFamily="34" charset="0"/>
              <a:cs typeface="Verdana" panose="020B0604030504040204" pitchFamily="34" charset="0"/>
            </a:endParaRPr>
          </a:p>
          <a:p>
            <a:pPr marL="342900" indent="-342900" eaLnBrk="0" hangingPunct="0">
              <a:lnSpc>
                <a:spcPct val="150000"/>
              </a:lnSpc>
              <a:spcBef>
                <a:spcPts val="600"/>
              </a:spcBef>
              <a:buClr>
                <a:schemeClr val="bg2"/>
              </a:buClr>
              <a:buSzPct val="75000"/>
              <a:buFont typeface="Wingdings" pitchFamily="2" charset="2"/>
              <a:buChar char="§"/>
            </a:pPr>
            <a:r>
              <a:rPr lang="sq-AL" sz="2000" i="1" kern="0" dirty="0">
                <a:ea typeface="Verdana" panose="020B0604030504040204" pitchFamily="34" charset="0"/>
                <a:cs typeface="Verdana" panose="020B0604030504040204" pitchFamily="34" charset="0"/>
              </a:rPr>
              <a:t>Organizative / </a:t>
            </a:r>
            <a:r>
              <a:rPr lang="sq-AL" sz="2000" i="1" kern="0" dirty="0" err="1">
                <a:ea typeface="Verdana" panose="020B0604030504040204" pitchFamily="34" charset="0"/>
                <a:cs typeface="Verdana" panose="020B0604030504040204" pitchFamily="34" charset="0"/>
              </a:rPr>
              <a:t>Menaxheriale</a:t>
            </a:r>
            <a:r>
              <a:rPr lang="sq-AL" sz="2000" i="1" kern="0" dirty="0">
                <a:ea typeface="Verdana" panose="020B0604030504040204" pitchFamily="34" charset="0"/>
                <a:cs typeface="Verdana" panose="020B0604030504040204" pitchFamily="34" charset="0"/>
              </a:rPr>
              <a:t> / Faktorët Njeri</a:t>
            </a:r>
          </a:p>
          <a:p>
            <a:pPr marL="342900" indent="-342900" eaLnBrk="0" hangingPunct="0">
              <a:lnSpc>
                <a:spcPct val="150000"/>
              </a:lnSpc>
              <a:spcBef>
                <a:spcPts val="600"/>
              </a:spcBef>
              <a:buClr>
                <a:schemeClr val="bg2"/>
              </a:buClr>
              <a:buSzPct val="75000"/>
              <a:buFont typeface="Wingdings" pitchFamily="2" charset="2"/>
              <a:buChar char="§"/>
            </a:pPr>
            <a:r>
              <a:rPr lang="sq-AL" sz="2000" i="1" kern="0" dirty="0">
                <a:ea typeface="Verdana" panose="020B0604030504040204" pitchFamily="34" charset="0"/>
                <a:cs typeface="Verdana" panose="020B0604030504040204" pitchFamily="34" charset="0"/>
              </a:rPr>
              <a:t>Politike</a:t>
            </a:r>
          </a:p>
          <a:p>
            <a:pPr marL="342900" indent="-342900" eaLnBrk="0" hangingPunct="0">
              <a:lnSpc>
                <a:spcPct val="150000"/>
              </a:lnSpc>
              <a:spcBef>
                <a:spcPts val="600"/>
              </a:spcBef>
              <a:buClr>
                <a:schemeClr val="bg2"/>
              </a:buClr>
              <a:buSzPct val="75000"/>
              <a:buFont typeface="Wingdings" pitchFamily="2" charset="2"/>
              <a:buChar char="§"/>
            </a:pPr>
            <a:r>
              <a:rPr lang="sq-AL" sz="2000" i="1" kern="0" dirty="0">
                <a:ea typeface="Verdana" panose="020B0604030504040204" pitchFamily="34" charset="0"/>
                <a:cs typeface="Verdana" panose="020B0604030504040204" pitchFamily="34" charset="0"/>
              </a:rPr>
              <a:t>Mjedisore</a:t>
            </a:r>
          </a:p>
          <a:p>
            <a:pPr marL="342900" indent="-342900" eaLnBrk="0" hangingPunct="0">
              <a:lnSpc>
                <a:spcPct val="150000"/>
              </a:lnSpc>
              <a:spcBef>
                <a:spcPts val="600"/>
              </a:spcBef>
              <a:buClr>
                <a:schemeClr val="bg2"/>
              </a:buClr>
              <a:buSzPct val="75000"/>
              <a:buFont typeface="Wingdings" pitchFamily="2" charset="2"/>
              <a:buChar char="§"/>
            </a:pPr>
            <a:r>
              <a:rPr lang="sq-AL" sz="2000" i="1" kern="0" dirty="0">
                <a:ea typeface="Verdana" panose="020B0604030504040204" pitchFamily="34" charset="0"/>
                <a:cs typeface="Verdana" panose="020B0604030504040204" pitchFamily="34" charset="0"/>
              </a:rPr>
              <a:t>Teknike/Operative/Infrastruktur</a:t>
            </a:r>
            <a:r>
              <a:rPr lang="en-US" sz="2000" i="1" kern="0" dirty="0">
                <a:ea typeface="Verdana" panose="020B0604030504040204" pitchFamily="34" charset="0"/>
                <a:cs typeface="Verdana" panose="020B0604030504040204" pitchFamily="34" charset="0"/>
              </a:rPr>
              <a:t>ë</a:t>
            </a:r>
            <a:r>
              <a:rPr lang="sq-AL" sz="2000" i="1" kern="0" dirty="0">
                <a:ea typeface="Verdana" panose="020B0604030504040204" pitchFamily="34" charset="0"/>
                <a:cs typeface="Verdana" panose="020B0604030504040204" pitchFamily="34" charset="0"/>
              </a:rPr>
              <a:t>”</a:t>
            </a:r>
            <a:endParaRPr lang="en-US" sz="2000" i="1" kern="0" dirty="0">
              <a:ea typeface="Verdana" panose="020B0604030504040204" pitchFamily="34" charset="0"/>
              <a:cs typeface="Verdana" panose="020B0604030504040204" pitchFamily="34" charset="0"/>
            </a:endParaRPr>
          </a:p>
          <a:p>
            <a:pPr marL="342900" indent="-342900" eaLnBrk="0" hangingPunct="0">
              <a:lnSpc>
                <a:spcPct val="150000"/>
              </a:lnSpc>
              <a:spcBef>
                <a:spcPts val="600"/>
              </a:spcBef>
              <a:buClr>
                <a:schemeClr val="bg2"/>
              </a:buClr>
              <a:buSzPct val="75000"/>
              <a:buFont typeface="Wingdings" pitchFamily="2" charset="2"/>
              <a:buChar char="§"/>
            </a:pPr>
            <a:r>
              <a:rPr lang="en-US" sz="2000" kern="0" dirty="0" err="1">
                <a:ea typeface="Verdana" panose="020B0604030504040204" pitchFamily="34" charset="0"/>
                <a:cs typeface="Verdana" panose="020B0604030504040204" pitchFamily="34" charset="0"/>
              </a:rPr>
              <a:t>Dhe</a:t>
            </a:r>
            <a:r>
              <a:rPr lang="en-US" sz="2000" kern="0" dirty="0">
                <a:ea typeface="Verdana" panose="020B0604030504040204" pitchFamily="34" charset="0"/>
                <a:cs typeface="Verdana" panose="020B0604030504040204" pitchFamily="34" charset="0"/>
              </a:rPr>
              <a:t> …Social </a:t>
            </a:r>
          </a:p>
          <a:p>
            <a:pPr eaLnBrk="0" hangingPunct="0">
              <a:lnSpc>
                <a:spcPct val="150000"/>
              </a:lnSpc>
              <a:spcBef>
                <a:spcPts val="600"/>
              </a:spcBef>
              <a:buClr>
                <a:schemeClr val="bg2"/>
              </a:buClr>
              <a:buSzPct val="75000"/>
            </a:pPr>
            <a:r>
              <a:rPr lang="en-US" kern="0" dirty="0">
                <a:ea typeface="Verdana" panose="020B0604030504040204" pitchFamily="34" charset="0"/>
                <a:cs typeface="Verdana" panose="020B0604030504040204" pitchFamily="34" charset="0"/>
              </a:rPr>
              <a:t>				</a:t>
            </a:r>
            <a:r>
              <a:rPr lang="en-US" sz="1600" kern="0" dirty="0">
                <a:ea typeface="Verdana" panose="020B0604030504040204" pitchFamily="34" charset="0"/>
                <a:cs typeface="Verdana" panose="020B0604030504040204" pitchFamily="34" charset="0"/>
              </a:rPr>
              <a:t>“</a:t>
            </a:r>
            <a:r>
              <a:rPr lang="sq-AL" sz="1600" kern="0" dirty="0">
                <a:ea typeface="Verdana" panose="020B0604030504040204" pitchFamily="34" charset="0"/>
                <a:cs typeface="Verdana" panose="020B0604030504040204" pitchFamily="34" charset="0"/>
              </a:rPr>
              <a:t>Udhëzuesi i praktikave m</a:t>
            </a:r>
            <a:r>
              <a:rPr lang="en-US" sz="1600" kern="0" dirty="0">
                <a:ea typeface="Verdana" panose="020B0604030504040204" pitchFamily="34" charset="0"/>
                <a:cs typeface="Verdana" panose="020B0604030504040204" pitchFamily="34" charset="0"/>
              </a:rPr>
              <a:t>ë</a:t>
            </a:r>
            <a:r>
              <a:rPr lang="sq-AL" sz="1600" kern="0" dirty="0">
                <a:ea typeface="Verdana" panose="020B0604030504040204" pitchFamily="34" charset="0"/>
                <a:cs typeface="Verdana" panose="020B0604030504040204" pitchFamily="34" charset="0"/>
              </a:rPr>
              <a:t> t</a:t>
            </a:r>
            <a:r>
              <a:rPr lang="en-US" sz="1600" kern="0" dirty="0">
                <a:ea typeface="Verdana" panose="020B0604030504040204" pitchFamily="34" charset="0"/>
                <a:cs typeface="Verdana" panose="020B0604030504040204" pitchFamily="34" charset="0"/>
              </a:rPr>
              <a:t>ë</a:t>
            </a:r>
            <a:r>
              <a:rPr lang="sq-AL" sz="1600" kern="0" dirty="0">
                <a:ea typeface="Verdana" panose="020B0604030504040204" pitchFamily="34" charset="0"/>
                <a:cs typeface="Verdana" panose="020B0604030504040204" pitchFamily="34" charset="0"/>
              </a:rPr>
              <a:t> mira t</a:t>
            </a:r>
            <a:r>
              <a:rPr lang="en-US" sz="1600" kern="0" dirty="0">
                <a:ea typeface="Verdana" panose="020B0604030504040204" pitchFamily="34" charset="0"/>
                <a:cs typeface="Verdana" panose="020B0604030504040204" pitchFamily="34" charset="0"/>
              </a:rPr>
              <a:t>ë</a:t>
            </a:r>
            <a:r>
              <a:rPr lang="sq-AL" sz="1600" kern="0" dirty="0">
                <a:ea typeface="Verdana" panose="020B0604030504040204" pitchFamily="34" charset="0"/>
                <a:cs typeface="Verdana" panose="020B0604030504040204" pitchFamily="34" charset="0"/>
              </a:rPr>
              <a:t> PP</a:t>
            </a:r>
            <a:r>
              <a:rPr lang="en-US" sz="1600" kern="0" dirty="0">
                <a:ea typeface="Verdana" panose="020B0604030504040204" pitchFamily="34" charset="0"/>
                <a:cs typeface="Verdana" panose="020B0604030504040204" pitchFamily="34" charset="0"/>
              </a:rPr>
              <a:t>”</a:t>
            </a:r>
          </a:p>
          <a:p>
            <a:pPr eaLnBrk="0" hangingPunct="0">
              <a:lnSpc>
                <a:spcPct val="150000"/>
              </a:lnSpc>
              <a:spcBef>
                <a:spcPts val="600"/>
              </a:spcBef>
              <a:buClr>
                <a:schemeClr val="bg2"/>
              </a:buClr>
              <a:buSzPct val="75000"/>
            </a:pPr>
            <a:endParaRPr lang="en-US" kern="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247119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56"/>
          <p:cNvGraphicFramePr>
            <a:graphicFrameLocks noGrp="1"/>
          </p:cNvGraphicFramePr>
          <p:nvPr>
            <p:extLst>
              <p:ext uri="{D42A27DB-BD31-4B8C-83A1-F6EECF244321}">
                <p14:modId xmlns:p14="http://schemas.microsoft.com/office/powerpoint/2010/main" val="3238849622"/>
              </p:ext>
            </p:extLst>
          </p:nvPr>
        </p:nvGraphicFramePr>
        <p:xfrm>
          <a:off x="611560" y="1418725"/>
          <a:ext cx="8013253" cy="4259402"/>
        </p:xfrm>
        <a:graphic>
          <a:graphicData uri="http://schemas.openxmlformats.org/drawingml/2006/table">
            <a:tbl>
              <a:tblPr/>
              <a:tblGrid>
                <a:gridCol w="2670169">
                  <a:extLst>
                    <a:ext uri="{9D8B030D-6E8A-4147-A177-3AD203B41FA5}">
                      <a16:colId xmlns:a16="http://schemas.microsoft.com/office/drawing/2014/main" xmlns="" val="20000"/>
                    </a:ext>
                  </a:extLst>
                </a:gridCol>
                <a:gridCol w="2672914">
                  <a:extLst>
                    <a:ext uri="{9D8B030D-6E8A-4147-A177-3AD203B41FA5}">
                      <a16:colId xmlns:a16="http://schemas.microsoft.com/office/drawing/2014/main" xmlns="" val="20001"/>
                    </a:ext>
                  </a:extLst>
                </a:gridCol>
                <a:gridCol w="2670170">
                  <a:extLst>
                    <a:ext uri="{9D8B030D-6E8A-4147-A177-3AD203B41FA5}">
                      <a16:colId xmlns:a16="http://schemas.microsoft.com/office/drawing/2014/main" xmlns="" val="20002"/>
                    </a:ext>
                  </a:extLst>
                </a:gridCol>
              </a:tblGrid>
              <a:tr h="1171952">
                <a:tc>
                  <a:txBody>
                    <a:bodyPr/>
                    <a:lstStyle>
                      <a:lvl1pPr eaLnBrk="0" hangingPunct="0">
                        <a:spcBef>
                          <a:spcPct val="20000"/>
                        </a:spcBef>
                        <a:spcAft>
                          <a:spcPct val="40000"/>
                        </a:spcAft>
                        <a:buClr>
                          <a:srgbClr val="005EA4"/>
                        </a:buClr>
                        <a:buSzPct val="80000"/>
                        <a:buFont typeface="Wingdings" panose="05000000000000000000" pitchFamily="2" charset="2"/>
                        <a:defRPr sz="2400">
                          <a:solidFill>
                            <a:srgbClr val="7F7F7F"/>
                          </a:solidFill>
                          <a:latin typeface="Arial" panose="020B0604020202020204" pitchFamily="34" charset="0"/>
                          <a:ea typeface="ＭＳ Ｐゴシック" charset="-128"/>
                        </a:defRPr>
                      </a:lvl1pPr>
                      <a:lvl2pPr eaLnBrk="0" hangingPunct="0">
                        <a:spcBef>
                          <a:spcPct val="20000"/>
                        </a:spcBef>
                        <a:spcAft>
                          <a:spcPct val="40000"/>
                        </a:spcAft>
                        <a:buClr>
                          <a:srgbClr val="005EA4"/>
                        </a:buClr>
                        <a:buSzPct val="80000"/>
                        <a:buFont typeface="Wingdings" panose="05000000000000000000" pitchFamily="2" charset="2"/>
                        <a:defRPr sz="2000">
                          <a:solidFill>
                            <a:srgbClr val="7F7F7F"/>
                          </a:solidFill>
                          <a:latin typeface="Arial" panose="020B0604020202020204" pitchFamily="34" charset="0"/>
                          <a:ea typeface="ＭＳ Ｐゴシック" charset="-128"/>
                        </a:defRPr>
                      </a:lvl2pPr>
                      <a:lvl3pPr eaLnBrk="0" hangingPunct="0">
                        <a:spcBef>
                          <a:spcPct val="20000"/>
                        </a:spcBef>
                        <a:spcAft>
                          <a:spcPct val="40000"/>
                        </a:spcAft>
                        <a:buClr>
                          <a:srgbClr val="005EA4"/>
                        </a:buClr>
                        <a:buFont typeface="Arial" panose="020B0604020202020204" pitchFamily="34" charset="0"/>
                        <a:defRPr>
                          <a:solidFill>
                            <a:srgbClr val="7F7F7F"/>
                          </a:solidFill>
                          <a:latin typeface="Arial" panose="020B0604020202020204" pitchFamily="34" charset="0"/>
                          <a:ea typeface="ＭＳ Ｐゴシック" charset="-128"/>
                        </a:defRPr>
                      </a:lvl3pPr>
                      <a:lvl4pPr eaLnBrk="0" hangingPunct="0">
                        <a:spcBef>
                          <a:spcPct val="20000"/>
                        </a:spcBef>
                        <a:spcAft>
                          <a:spcPct val="40000"/>
                        </a:spcAft>
                        <a:buClr>
                          <a:srgbClr val="005EA4"/>
                        </a:buClr>
                        <a:buFont typeface="Arial" panose="020B0604020202020204" pitchFamily="34" charset="0"/>
                        <a:defRPr sz="1600">
                          <a:solidFill>
                            <a:srgbClr val="7F7F7F"/>
                          </a:solidFill>
                          <a:latin typeface="Arial" panose="020B0604020202020204" pitchFamily="34" charset="0"/>
                          <a:ea typeface="ＭＳ Ｐゴシック" charset="-128"/>
                        </a:defRPr>
                      </a:lvl4pPr>
                      <a:lvl5pPr eaLnBrk="0" hangingPunct="0">
                        <a:spcBef>
                          <a:spcPct val="20000"/>
                        </a:spcBef>
                        <a:spcAft>
                          <a:spcPct val="40000"/>
                        </a:spcAft>
                        <a:buClr>
                          <a:srgbClr val="005EA4"/>
                        </a:buClr>
                        <a:buFont typeface="Arial" panose="020B0604020202020204" pitchFamily="34" charset="0"/>
                        <a:defRPr sz="1400">
                          <a:solidFill>
                            <a:srgbClr val="7F7F7F"/>
                          </a:solidFill>
                          <a:latin typeface="Arial" panose="020B0604020202020204" pitchFamily="34" charset="0"/>
                          <a:ea typeface="ＭＳ Ｐゴシック" charset="-128"/>
                        </a:defRPr>
                      </a:lvl5pPr>
                      <a:lvl6pPr eaLnBrk="0" fontAlgn="base" hangingPunct="0">
                        <a:spcBef>
                          <a:spcPct val="20000"/>
                        </a:spcBef>
                        <a:spcAft>
                          <a:spcPct val="40000"/>
                        </a:spcAft>
                        <a:buClr>
                          <a:srgbClr val="005EA4"/>
                        </a:buClr>
                        <a:buFont typeface="Arial" panose="020B0604020202020204" pitchFamily="34" charset="0"/>
                        <a:defRPr sz="1400">
                          <a:solidFill>
                            <a:srgbClr val="7F7F7F"/>
                          </a:solidFill>
                          <a:latin typeface="Arial" panose="020B0604020202020204" pitchFamily="34" charset="0"/>
                          <a:ea typeface="ＭＳ Ｐゴシック" charset="-128"/>
                        </a:defRPr>
                      </a:lvl6pPr>
                      <a:lvl7pPr eaLnBrk="0" fontAlgn="base" hangingPunct="0">
                        <a:spcBef>
                          <a:spcPct val="20000"/>
                        </a:spcBef>
                        <a:spcAft>
                          <a:spcPct val="40000"/>
                        </a:spcAft>
                        <a:buClr>
                          <a:srgbClr val="005EA4"/>
                        </a:buClr>
                        <a:buFont typeface="Arial" panose="020B0604020202020204" pitchFamily="34" charset="0"/>
                        <a:defRPr sz="1400">
                          <a:solidFill>
                            <a:srgbClr val="7F7F7F"/>
                          </a:solidFill>
                          <a:latin typeface="Arial" panose="020B0604020202020204" pitchFamily="34" charset="0"/>
                          <a:ea typeface="ＭＳ Ｐゴシック" charset="-128"/>
                        </a:defRPr>
                      </a:lvl7pPr>
                      <a:lvl8pPr eaLnBrk="0" fontAlgn="base" hangingPunct="0">
                        <a:spcBef>
                          <a:spcPct val="20000"/>
                        </a:spcBef>
                        <a:spcAft>
                          <a:spcPct val="40000"/>
                        </a:spcAft>
                        <a:buClr>
                          <a:srgbClr val="005EA4"/>
                        </a:buClr>
                        <a:buFont typeface="Arial" panose="020B0604020202020204" pitchFamily="34" charset="0"/>
                        <a:defRPr sz="1400">
                          <a:solidFill>
                            <a:srgbClr val="7F7F7F"/>
                          </a:solidFill>
                          <a:latin typeface="Arial" panose="020B0604020202020204" pitchFamily="34" charset="0"/>
                          <a:ea typeface="ＭＳ Ｐゴシック" charset="-128"/>
                        </a:defRPr>
                      </a:lvl8pPr>
                      <a:lvl9pPr eaLnBrk="0" fontAlgn="base" hangingPunct="0">
                        <a:spcBef>
                          <a:spcPct val="20000"/>
                        </a:spcBef>
                        <a:spcAft>
                          <a:spcPct val="40000"/>
                        </a:spcAft>
                        <a:buClr>
                          <a:srgbClr val="005EA4"/>
                        </a:buClr>
                        <a:buFont typeface="Arial" panose="020B0604020202020204" pitchFamily="34" charset="0"/>
                        <a:defRPr sz="1400">
                          <a:solidFill>
                            <a:srgbClr val="7F7F7F"/>
                          </a:solidFill>
                          <a:latin typeface="Arial" panose="020B0604020202020204" pitchFamily="34" charset="0"/>
                          <a:ea typeface="ＭＳ Ｐゴシック" charset="-128"/>
                        </a:defRPr>
                      </a:lvl9pPr>
                    </a:lstStyle>
                    <a:p>
                      <a:pPr marL="0" marR="0" lvl="0" indent="0" algn="ctr" defTabSz="914400" rtl="0" eaLnBrk="0" fontAlgn="base" latinLnBrk="0" hangingPunct="0">
                        <a:lnSpc>
                          <a:spcPct val="100000"/>
                        </a:lnSpc>
                        <a:spcBef>
                          <a:spcPct val="0"/>
                        </a:spcBef>
                        <a:spcAft>
                          <a:spcPct val="40000"/>
                        </a:spcAft>
                        <a:buClr>
                          <a:srgbClr val="005EA4"/>
                        </a:buClr>
                        <a:buSzPct val="80000"/>
                        <a:buFont typeface="Wingdings" panose="05000000000000000000" pitchFamily="2" charset="2"/>
                        <a:buNone/>
                        <a:tabLst/>
                      </a:pPr>
                      <a:r>
                        <a:rPr kumimoji="0" lang="en-US" altLang="el-GR" sz="2000" b="1" i="0" u="sng" strike="noStrike" cap="none" normalizeH="0" baseline="0" dirty="0" err="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Faza</a:t>
                      </a:r>
                      <a:r>
                        <a:rPr kumimoji="0" lang="en-US" altLang="el-GR" sz="2000" b="1" i="0" u="sng"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 e </a:t>
                      </a:r>
                      <a:r>
                        <a:rPr kumimoji="0" lang="en-US" altLang="el-GR" sz="2000" b="1" i="0" u="sng" strike="noStrike" cap="none" normalizeH="0" baseline="0" dirty="0" err="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tenderimit</a:t>
                      </a:r>
                      <a:r>
                        <a:rPr kumimoji="0" lang="en-US" altLang="el-GR" sz="2000" b="1" i="0" u="sng"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 </a:t>
                      </a: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lvl1pPr eaLnBrk="0" hangingPunct="0">
                        <a:spcBef>
                          <a:spcPct val="20000"/>
                        </a:spcBef>
                        <a:spcAft>
                          <a:spcPct val="40000"/>
                        </a:spcAft>
                        <a:buClr>
                          <a:srgbClr val="005EA4"/>
                        </a:buClr>
                        <a:buSzPct val="80000"/>
                        <a:buFont typeface="Wingdings" panose="05000000000000000000" pitchFamily="2" charset="2"/>
                        <a:defRPr sz="2400">
                          <a:solidFill>
                            <a:srgbClr val="7F7F7F"/>
                          </a:solidFill>
                          <a:latin typeface="Arial" panose="020B0604020202020204" pitchFamily="34" charset="0"/>
                          <a:ea typeface="ＭＳ Ｐゴシック" charset="-128"/>
                        </a:defRPr>
                      </a:lvl1pPr>
                      <a:lvl2pPr eaLnBrk="0" hangingPunct="0">
                        <a:spcBef>
                          <a:spcPct val="20000"/>
                        </a:spcBef>
                        <a:spcAft>
                          <a:spcPct val="40000"/>
                        </a:spcAft>
                        <a:buClr>
                          <a:srgbClr val="005EA4"/>
                        </a:buClr>
                        <a:buSzPct val="80000"/>
                        <a:buFont typeface="Wingdings" panose="05000000000000000000" pitchFamily="2" charset="2"/>
                        <a:defRPr sz="2000">
                          <a:solidFill>
                            <a:srgbClr val="7F7F7F"/>
                          </a:solidFill>
                          <a:latin typeface="Arial" panose="020B0604020202020204" pitchFamily="34" charset="0"/>
                          <a:ea typeface="ＭＳ Ｐゴシック" charset="-128"/>
                        </a:defRPr>
                      </a:lvl2pPr>
                      <a:lvl3pPr eaLnBrk="0" hangingPunct="0">
                        <a:spcBef>
                          <a:spcPct val="20000"/>
                        </a:spcBef>
                        <a:spcAft>
                          <a:spcPct val="40000"/>
                        </a:spcAft>
                        <a:buClr>
                          <a:srgbClr val="005EA4"/>
                        </a:buClr>
                        <a:buFont typeface="Arial" panose="020B0604020202020204" pitchFamily="34" charset="0"/>
                        <a:defRPr>
                          <a:solidFill>
                            <a:srgbClr val="7F7F7F"/>
                          </a:solidFill>
                          <a:latin typeface="Arial" panose="020B0604020202020204" pitchFamily="34" charset="0"/>
                          <a:ea typeface="ＭＳ Ｐゴシック" charset="-128"/>
                        </a:defRPr>
                      </a:lvl3pPr>
                      <a:lvl4pPr eaLnBrk="0" hangingPunct="0">
                        <a:spcBef>
                          <a:spcPct val="20000"/>
                        </a:spcBef>
                        <a:spcAft>
                          <a:spcPct val="40000"/>
                        </a:spcAft>
                        <a:buClr>
                          <a:srgbClr val="005EA4"/>
                        </a:buClr>
                        <a:buFont typeface="Arial" panose="020B0604020202020204" pitchFamily="34" charset="0"/>
                        <a:defRPr sz="1600">
                          <a:solidFill>
                            <a:srgbClr val="7F7F7F"/>
                          </a:solidFill>
                          <a:latin typeface="Arial" panose="020B0604020202020204" pitchFamily="34" charset="0"/>
                          <a:ea typeface="ＭＳ Ｐゴシック" charset="-128"/>
                        </a:defRPr>
                      </a:lvl4pPr>
                      <a:lvl5pPr eaLnBrk="0" hangingPunct="0">
                        <a:spcBef>
                          <a:spcPct val="20000"/>
                        </a:spcBef>
                        <a:spcAft>
                          <a:spcPct val="40000"/>
                        </a:spcAft>
                        <a:buClr>
                          <a:srgbClr val="005EA4"/>
                        </a:buClr>
                        <a:buFont typeface="Arial" panose="020B0604020202020204" pitchFamily="34" charset="0"/>
                        <a:defRPr sz="1400">
                          <a:solidFill>
                            <a:srgbClr val="7F7F7F"/>
                          </a:solidFill>
                          <a:latin typeface="Arial" panose="020B0604020202020204" pitchFamily="34" charset="0"/>
                          <a:ea typeface="ＭＳ Ｐゴシック" charset="-128"/>
                        </a:defRPr>
                      </a:lvl5pPr>
                      <a:lvl6pPr eaLnBrk="0" fontAlgn="base" hangingPunct="0">
                        <a:spcBef>
                          <a:spcPct val="20000"/>
                        </a:spcBef>
                        <a:spcAft>
                          <a:spcPct val="40000"/>
                        </a:spcAft>
                        <a:buClr>
                          <a:srgbClr val="005EA4"/>
                        </a:buClr>
                        <a:buFont typeface="Arial" panose="020B0604020202020204" pitchFamily="34" charset="0"/>
                        <a:defRPr sz="1400">
                          <a:solidFill>
                            <a:srgbClr val="7F7F7F"/>
                          </a:solidFill>
                          <a:latin typeface="Arial" panose="020B0604020202020204" pitchFamily="34" charset="0"/>
                          <a:ea typeface="ＭＳ Ｐゴシック" charset="-128"/>
                        </a:defRPr>
                      </a:lvl6pPr>
                      <a:lvl7pPr eaLnBrk="0" fontAlgn="base" hangingPunct="0">
                        <a:spcBef>
                          <a:spcPct val="20000"/>
                        </a:spcBef>
                        <a:spcAft>
                          <a:spcPct val="40000"/>
                        </a:spcAft>
                        <a:buClr>
                          <a:srgbClr val="005EA4"/>
                        </a:buClr>
                        <a:buFont typeface="Arial" panose="020B0604020202020204" pitchFamily="34" charset="0"/>
                        <a:defRPr sz="1400">
                          <a:solidFill>
                            <a:srgbClr val="7F7F7F"/>
                          </a:solidFill>
                          <a:latin typeface="Arial" panose="020B0604020202020204" pitchFamily="34" charset="0"/>
                          <a:ea typeface="ＭＳ Ｐゴシック" charset="-128"/>
                        </a:defRPr>
                      </a:lvl7pPr>
                      <a:lvl8pPr eaLnBrk="0" fontAlgn="base" hangingPunct="0">
                        <a:spcBef>
                          <a:spcPct val="20000"/>
                        </a:spcBef>
                        <a:spcAft>
                          <a:spcPct val="40000"/>
                        </a:spcAft>
                        <a:buClr>
                          <a:srgbClr val="005EA4"/>
                        </a:buClr>
                        <a:buFont typeface="Arial" panose="020B0604020202020204" pitchFamily="34" charset="0"/>
                        <a:defRPr sz="1400">
                          <a:solidFill>
                            <a:srgbClr val="7F7F7F"/>
                          </a:solidFill>
                          <a:latin typeface="Arial" panose="020B0604020202020204" pitchFamily="34" charset="0"/>
                          <a:ea typeface="ＭＳ Ｐゴシック" charset="-128"/>
                        </a:defRPr>
                      </a:lvl8pPr>
                      <a:lvl9pPr eaLnBrk="0" fontAlgn="base" hangingPunct="0">
                        <a:spcBef>
                          <a:spcPct val="20000"/>
                        </a:spcBef>
                        <a:spcAft>
                          <a:spcPct val="40000"/>
                        </a:spcAft>
                        <a:buClr>
                          <a:srgbClr val="005EA4"/>
                        </a:buClr>
                        <a:buFont typeface="Arial" panose="020B0604020202020204" pitchFamily="34" charset="0"/>
                        <a:defRPr sz="1400">
                          <a:solidFill>
                            <a:srgbClr val="7F7F7F"/>
                          </a:solidFill>
                          <a:latin typeface="Arial" panose="020B0604020202020204" pitchFamily="34" charset="0"/>
                          <a:ea typeface="ＭＳ Ｐゴシック" charset="-128"/>
                        </a:defRPr>
                      </a:lvl9pPr>
                    </a:lstStyle>
                    <a:p>
                      <a:pPr marL="0" marR="0" lvl="0" indent="0" algn="ctr" defTabSz="914400" rtl="0" eaLnBrk="0" fontAlgn="base" latinLnBrk="0" hangingPunct="0">
                        <a:lnSpc>
                          <a:spcPct val="100000"/>
                        </a:lnSpc>
                        <a:spcBef>
                          <a:spcPct val="0"/>
                        </a:spcBef>
                        <a:spcAft>
                          <a:spcPct val="40000"/>
                        </a:spcAft>
                        <a:buClr>
                          <a:srgbClr val="005EA4"/>
                        </a:buClr>
                        <a:buSzPct val="80000"/>
                        <a:buFont typeface="Wingdings" panose="05000000000000000000" pitchFamily="2" charset="2"/>
                        <a:buNone/>
                        <a:tabLst/>
                      </a:pPr>
                      <a:r>
                        <a:rPr kumimoji="0" lang="en-US" altLang="el-GR" sz="2000" b="1" i="0" u="sng" strike="noStrike" cap="none" normalizeH="0" baseline="0" dirty="0" err="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Faza</a:t>
                      </a:r>
                      <a:r>
                        <a:rPr kumimoji="0" lang="en-US" altLang="el-GR" sz="2000" b="1" i="0" u="sng"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 e </a:t>
                      </a:r>
                      <a:r>
                        <a:rPr kumimoji="0" lang="en-US" altLang="el-GR" sz="2000" b="1" i="0" u="sng" strike="noStrike" cap="none" normalizeH="0" baseline="0" dirty="0" err="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dhënies</a:t>
                      </a:r>
                      <a:r>
                        <a:rPr kumimoji="0" lang="en-US" altLang="el-GR" sz="2000" b="1" i="0" u="sng"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 </a:t>
                      </a: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lvl1pPr eaLnBrk="0" hangingPunct="0">
                        <a:spcBef>
                          <a:spcPct val="20000"/>
                        </a:spcBef>
                        <a:spcAft>
                          <a:spcPct val="40000"/>
                        </a:spcAft>
                        <a:buClr>
                          <a:srgbClr val="005EA4"/>
                        </a:buClr>
                        <a:buSzPct val="80000"/>
                        <a:buFont typeface="Wingdings" panose="05000000000000000000" pitchFamily="2" charset="2"/>
                        <a:defRPr sz="2400">
                          <a:solidFill>
                            <a:srgbClr val="7F7F7F"/>
                          </a:solidFill>
                          <a:latin typeface="Arial" panose="020B0604020202020204" pitchFamily="34" charset="0"/>
                          <a:ea typeface="ＭＳ Ｐゴシック" charset="-128"/>
                        </a:defRPr>
                      </a:lvl1pPr>
                      <a:lvl2pPr eaLnBrk="0" hangingPunct="0">
                        <a:spcBef>
                          <a:spcPct val="20000"/>
                        </a:spcBef>
                        <a:spcAft>
                          <a:spcPct val="40000"/>
                        </a:spcAft>
                        <a:buClr>
                          <a:srgbClr val="005EA4"/>
                        </a:buClr>
                        <a:buSzPct val="80000"/>
                        <a:buFont typeface="Wingdings" panose="05000000000000000000" pitchFamily="2" charset="2"/>
                        <a:defRPr sz="2000">
                          <a:solidFill>
                            <a:srgbClr val="7F7F7F"/>
                          </a:solidFill>
                          <a:latin typeface="Arial" panose="020B0604020202020204" pitchFamily="34" charset="0"/>
                          <a:ea typeface="ＭＳ Ｐゴシック" charset="-128"/>
                        </a:defRPr>
                      </a:lvl2pPr>
                      <a:lvl3pPr eaLnBrk="0" hangingPunct="0">
                        <a:spcBef>
                          <a:spcPct val="20000"/>
                        </a:spcBef>
                        <a:spcAft>
                          <a:spcPct val="40000"/>
                        </a:spcAft>
                        <a:buClr>
                          <a:srgbClr val="005EA4"/>
                        </a:buClr>
                        <a:buFont typeface="Arial" panose="020B0604020202020204" pitchFamily="34" charset="0"/>
                        <a:defRPr>
                          <a:solidFill>
                            <a:srgbClr val="7F7F7F"/>
                          </a:solidFill>
                          <a:latin typeface="Arial" panose="020B0604020202020204" pitchFamily="34" charset="0"/>
                          <a:ea typeface="ＭＳ Ｐゴシック" charset="-128"/>
                        </a:defRPr>
                      </a:lvl3pPr>
                      <a:lvl4pPr eaLnBrk="0" hangingPunct="0">
                        <a:spcBef>
                          <a:spcPct val="20000"/>
                        </a:spcBef>
                        <a:spcAft>
                          <a:spcPct val="40000"/>
                        </a:spcAft>
                        <a:buClr>
                          <a:srgbClr val="005EA4"/>
                        </a:buClr>
                        <a:buFont typeface="Arial" panose="020B0604020202020204" pitchFamily="34" charset="0"/>
                        <a:defRPr sz="1600">
                          <a:solidFill>
                            <a:srgbClr val="7F7F7F"/>
                          </a:solidFill>
                          <a:latin typeface="Arial" panose="020B0604020202020204" pitchFamily="34" charset="0"/>
                          <a:ea typeface="ＭＳ Ｐゴシック" charset="-128"/>
                        </a:defRPr>
                      </a:lvl4pPr>
                      <a:lvl5pPr eaLnBrk="0" hangingPunct="0">
                        <a:spcBef>
                          <a:spcPct val="20000"/>
                        </a:spcBef>
                        <a:spcAft>
                          <a:spcPct val="40000"/>
                        </a:spcAft>
                        <a:buClr>
                          <a:srgbClr val="005EA4"/>
                        </a:buClr>
                        <a:buFont typeface="Arial" panose="020B0604020202020204" pitchFamily="34" charset="0"/>
                        <a:defRPr sz="1400">
                          <a:solidFill>
                            <a:srgbClr val="7F7F7F"/>
                          </a:solidFill>
                          <a:latin typeface="Arial" panose="020B0604020202020204" pitchFamily="34" charset="0"/>
                          <a:ea typeface="ＭＳ Ｐゴシック" charset="-128"/>
                        </a:defRPr>
                      </a:lvl5pPr>
                      <a:lvl6pPr eaLnBrk="0" fontAlgn="base" hangingPunct="0">
                        <a:spcBef>
                          <a:spcPct val="20000"/>
                        </a:spcBef>
                        <a:spcAft>
                          <a:spcPct val="40000"/>
                        </a:spcAft>
                        <a:buClr>
                          <a:srgbClr val="005EA4"/>
                        </a:buClr>
                        <a:buFont typeface="Arial" panose="020B0604020202020204" pitchFamily="34" charset="0"/>
                        <a:defRPr sz="1400">
                          <a:solidFill>
                            <a:srgbClr val="7F7F7F"/>
                          </a:solidFill>
                          <a:latin typeface="Arial" panose="020B0604020202020204" pitchFamily="34" charset="0"/>
                          <a:ea typeface="ＭＳ Ｐゴシック" charset="-128"/>
                        </a:defRPr>
                      </a:lvl6pPr>
                      <a:lvl7pPr eaLnBrk="0" fontAlgn="base" hangingPunct="0">
                        <a:spcBef>
                          <a:spcPct val="20000"/>
                        </a:spcBef>
                        <a:spcAft>
                          <a:spcPct val="40000"/>
                        </a:spcAft>
                        <a:buClr>
                          <a:srgbClr val="005EA4"/>
                        </a:buClr>
                        <a:buFont typeface="Arial" panose="020B0604020202020204" pitchFamily="34" charset="0"/>
                        <a:defRPr sz="1400">
                          <a:solidFill>
                            <a:srgbClr val="7F7F7F"/>
                          </a:solidFill>
                          <a:latin typeface="Arial" panose="020B0604020202020204" pitchFamily="34" charset="0"/>
                          <a:ea typeface="ＭＳ Ｐゴシック" charset="-128"/>
                        </a:defRPr>
                      </a:lvl7pPr>
                      <a:lvl8pPr eaLnBrk="0" fontAlgn="base" hangingPunct="0">
                        <a:spcBef>
                          <a:spcPct val="20000"/>
                        </a:spcBef>
                        <a:spcAft>
                          <a:spcPct val="40000"/>
                        </a:spcAft>
                        <a:buClr>
                          <a:srgbClr val="005EA4"/>
                        </a:buClr>
                        <a:buFont typeface="Arial" panose="020B0604020202020204" pitchFamily="34" charset="0"/>
                        <a:defRPr sz="1400">
                          <a:solidFill>
                            <a:srgbClr val="7F7F7F"/>
                          </a:solidFill>
                          <a:latin typeface="Arial" panose="020B0604020202020204" pitchFamily="34" charset="0"/>
                          <a:ea typeface="ＭＳ Ｐゴシック" charset="-128"/>
                        </a:defRPr>
                      </a:lvl8pPr>
                      <a:lvl9pPr eaLnBrk="0" fontAlgn="base" hangingPunct="0">
                        <a:spcBef>
                          <a:spcPct val="20000"/>
                        </a:spcBef>
                        <a:spcAft>
                          <a:spcPct val="40000"/>
                        </a:spcAft>
                        <a:buClr>
                          <a:srgbClr val="005EA4"/>
                        </a:buClr>
                        <a:buFont typeface="Arial" panose="020B0604020202020204" pitchFamily="34" charset="0"/>
                        <a:defRPr sz="1400">
                          <a:solidFill>
                            <a:srgbClr val="7F7F7F"/>
                          </a:solidFill>
                          <a:latin typeface="Arial" panose="020B0604020202020204" pitchFamily="34" charset="0"/>
                          <a:ea typeface="ＭＳ Ｐゴシック" charset="-128"/>
                        </a:defRPr>
                      </a:lvl9pPr>
                    </a:lstStyle>
                    <a:p>
                      <a:pPr marL="0" marR="0" lvl="0" indent="0" algn="ctr" defTabSz="914400" rtl="0" eaLnBrk="0" fontAlgn="base" latinLnBrk="0" hangingPunct="0">
                        <a:lnSpc>
                          <a:spcPct val="100000"/>
                        </a:lnSpc>
                        <a:spcBef>
                          <a:spcPct val="0"/>
                        </a:spcBef>
                        <a:spcAft>
                          <a:spcPct val="40000"/>
                        </a:spcAft>
                        <a:buClr>
                          <a:srgbClr val="005EA4"/>
                        </a:buClr>
                        <a:buSzPct val="80000"/>
                        <a:buFont typeface="Wingdings" panose="05000000000000000000" pitchFamily="2" charset="2"/>
                        <a:buNone/>
                        <a:tabLst/>
                      </a:pPr>
                      <a:r>
                        <a:rPr kumimoji="0" lang="en-US" altLang="el-GR" sz="2000" b="1" i="0" u="sng" strike="noStrike" cap="none" normalizeH="0" baseline="0" dirty="0" err="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Faza</a:t>
                      </a:r>
                      <a:r>
                        <a:rPr kumimoji="0" lang="en-US" altLang="el-GR" sz="2000" b="1" i="0" u="sng"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 e </a:t>
                      </a:r>
                      <a:r>
                        <a:rPr kumimoji="0" lang="en-US" altLang="el-GR" sz="2000" b="1" i="0" u="sng" strike="noStrike" cap="none" normalizeH="0" baseline="0" dirty="0" err="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Menaxhimit</a:t>
                      </a:r>
                      <a:r>
                        <a:rPr kumimoji="0" lang="en-US" altLang="el-GR" sz="2000" b="1" i="0" u="sng"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 </a:t>
                      </a:r>
                      <a:r>
                        <a:rPr kumimoji="0" lang="en-US" altLang="el-GR" sz="2000" b="1" i="0" u="sng" strike="noStrike" cap="none" normalizeH="0" baseline="0" dirty="0" err="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të</a:t>
                      </a:r>
                      <a:r>
                        <a:rPr kumimoji="0" lang="en-US" altLang="el-GR" sz="2000" b="1" i="0" u="sng"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 </a:t>
                      </a:r>
                      <a:r>
                        <a:rPr kumimoji="0" lang="en-US" altLang="el-GR" sz="2000" b="1" i="0" u="sng" strike="noStrike" cap="none" normalizeH="0" baseline="0" dirty="0" err="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kontratës</a:t>
                      </a:r>
                      <a:r>
                        <a:rPr kumimoji="0" lang="en-US" altLang="el-GR" sz="2000" b="1" i="0" u="sng"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 </a:t>
                      </a: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899405">
                <a:tc>
                  <a:txBody>
                    <a:bodyPr/>
                    <a:lstStyle/>
                    <a:p>
                      <a:pPr marL="0" marR="0" lvl="0" indent="0" algn="ctr" defTabSz="914400" rtl="0" eaLnBrk="0" fontAlgn="base" latinLnBrk="0" hangingPunct="0">
                        <a:lnSpc>
                          <a:spcPct val="100000"/>
                        </a:lnSpc>
                        <a:spcBef>
                          <a:spcPct val="0"/>
                        </a:spcBef>
                        <a:spcAft>
                          <a:spcPct val="40000"/>
                        </a:spcAft>
                        <a:buClr>
                          <a:srgbClr val="005EA4"/>
                        </a:buClr>
                        <a:buSzPct val="80000"/>
                        <a:buFont typeface="Wingdings" panose="05000000000000000000" pitchFamily="2" charset="2"/>
                        <a:buNone/>
                        <a:tabLst/>
                      </a:pPr>
                      <a:r>
                        <a:rPr kumimoji="0" lang="sq-AL" sz="2000" b="0" i="0" u="none" strike="noStrike" kern="1200" cap="none" normalizeH="0" baseline="0" noProof="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Ofertë e vetme</a:t>
                      </a:r>
                    </a:p>
                  </a:txBody>
                  <a:tcPr marL="68580" marR="68580" marT="0" marB="0" anchor="ctr">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40000"/>
                        </a:spcAft>
                        <a:buClr>
                          <a:srgbClr val="005EA4"/>
                        </a:buClr>
                        <a:buSzPct val="80000"/>
                        <a:buFont typeface="Wingdings" panose="05000000000000000000" pitchFamily="2" charset="2"/>
                        <a:buNone/>
                        <a:tabLst/>
                      </a:pPr>
                      <a:r>
                        <a:rPr kumimoji="0" lang="sq-AL" sz="2000" b="0" i="0" u="none" strike="noStrike" kern="1200"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Tërheqja e ofertës </a:t>
                      </a:r>
                      <a:endParaRPr kumimoji="0" lang="en-US" sz="2000" b="0" i="0" u="none" strike="noStrike" kern="1200"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40000"/>
                        </a:spcAft>
                        <a:buClr>
                          <a:srgbClr val="005EA4"/>
                        </a:buClr>
                        <a:buSzPct val="80000"/>
                        <a:buFont typeface="Wingdings" panose="05000000000000000000" pitchFamily="2" charset="2"/>
                        <a:buNone/>
                        <a:tabLst/>
                      </a:pPr>
                      <a:r>
                        <a:rPr kumimoji="0" lang="sq-AL" sz="2000" b="0" i="0" u="none" strike="noStrike" kern="1200" cap="none" normalizeH="0" baseline="0" noProof="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Vonesat </a:t>
                      </a:r>
                    </a:p>
                  </a:txBody>
                  <a:tcPr marL="68580" marR="68580" marT="0" marB="0" anchor="ctr">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097245">
                <a:tc>
                  <a:txBody>
                    <a:bodyPr/>
                    <a:lstStyle/>
                    <a:p>
                      <a:pPr algn="ctr" eaLnBrk="0" fontAlgn="base" hangingPunct="0">
                        <a:lnSpc>
                          <a:spcPct val="115000"/>
                        </a:lnSpc>
                        <a:spcAft>
                          <a:spcPts val="960"/>
                        </a:spcAft>
                      </a:pPr>
                      <a:r>
                        <a:rPr kumimoji="0" lang="sq-AL" sz="2000" b="0" i="0" u="none" strike="noStrike" kern="1200" cap="none" normalizeH="0" baseline="0" noProof="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Çmimet e larta</a:t>
                      </a:r>
                      <a:br>
                        <a:rPr kumimoji="0" lang="sq-AL" sz="2000" b="0" i="0" u="none" strike="noStrike" kern="1200" cap="none" normalizeH="0" baseline="0" noProof="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br>
                      <a:endParaRPr kumimoji="0" lang="sq-AL" sz="2000" b="0" i="0" u="none" strike="noStrike" kern="1200" cap="none" normalizeH="0" baseline="0" noProof="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algn="ctr" eaLnBrk="0" fontAlgn="base" hangingPunct="0">
                        <a:lnSpc>
                          <a:spcPct val="115000"/>
                        </a:lnSpc>
                        <a:spcAft>
                          <a:spcPts val="960"/>
                        </a:spcAft>
                      </a:pPr>
                      <a:r>
                        <a:rPr kumimoji="0" lang="sq-AL" sz="2000" b="0" i="0" u="none" strike="noStrike" kern="1200" cap="none" normalizeH="0" baseline="0" noProof="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Protestat e ofertës / Anulimi i ofertës</a:t>
                      </a:r>
                    </a:p>
                  </a:txBody>
                  <a:tcPr marL="68580" marR="68580" marT="0" marB="0" anchor="ctr">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algn="ctr" eaLnBrk="0" fontAlgn="base" hangingPunct="0">
                        <a:lnSpc>
                          <a:spcPct val="115000"/>
                        </a:lnSpc>
                        <a:spcAft>
                          <a:spcPts val="960"/>
                        </a:spcAft>
                      </a:pPr>
                      <a:r>
                        <a:rPr kumimoji="0" lang="sq-AL" sz="2000" b="0" i="0" u="none" strike="noStrike" kern="1200" cap="none" normalizeH="0" baseline="0" noProof="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Cilësia e Ul</a:t>
                      </a:r>
                      <a:r>
                        <a:rPr kumimoji="0" lang="en-US" sz="2000" b="0" i="0" u="none" strike="noStrike" kern="1200" cap="none" normalizeH="0" baseline="0" noProof="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ë</a:t>
                      </a:r>
                      <a:r>
                        <a:rPr kumimoji="0" lang="sq-AL" sz="2000" b="0" i="0" u="none" strike="noStrike" kern="1200" cap="none" normalizeH="0" baseline="0" noProof="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t / Nuk plotëson kërkesat e përdoruesit </a:t>
                      </a:r>
                    </a:p>
                  </a:txBody>
                  <a:tcPr marL="68580" marR="68580" marT="0" marB="0" anchor="ctr">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1090800">
                <a:tc>
                  <a:txBody>
                    <a:bodyPr/>
                    <a:lstStyle/>
                    <a:p>
                      <a:pPr algn="ctr" eaLnBrk="0" fontAlgn="base" hangingPunct="0">
                        <a:lnSpc>
                          <a:spcPct val="115000"/>
                        </a:lnSpc>
                        <a:spcAft>
                          <a:spcPts val="960"/>
                        </a:spcAft>
                      </a:pPr>
                      <a:r>
                        <a:rPr kumimoji="0" lang="sq-AL" sz="2000" b="0" i="0" u="none" strike="noStrike" kern="1200" cap="none" normalizeH="0" baseline="0" noProof="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Anulimi i ofertës</a:t>
                      </a:r>
                    </a:p>
                  </a:txBody>
                  <a:tcPr marL="68580" marR="68580" marT="0" marB="0">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algn="ctr" eaLnBrk="0" fontAlgn="base" hangingPunct="0">
                        <a:lnSpc>
                          <a:spcPct val="115000"/>
                        </a:lnSpc>
                        <a:spcAft>
                          <a:spcPts val="960"/>
                        </a:spcAft>
                      </a:pPr>
                      <a:r>
                        <a:rPr kumimoji="0" lang="sq-AL" sz="2000" b="0" i="0" u="none" strike="noStrike" kern="1200" cap="none" normalizeH="0" baseline="0" noProof="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Anulimi i ofertës</a:t>
                      </a:r>
                    </a:p>
                  </a:txBody>
                  <a:tcPr marL="68580" marR="68580" marT="0" marB="0">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algn="ctr" eaLnBrk="0" fontAlgn="base" hangingPunct="0">
                        <a:lnSpc>
                          <a:spcPct val="115000"/>
                        </a:lnSpc>
                        <a:spcAft>
                          <a:spcPts val="960"/>
                        </a:spcAft>
                      </a:pPr>
                      <a:r>
                        <a:rPr kumimoji="0" lang="sq-AL" sz="2000" b="0" i="0" u="none" strike="noStrike" kern="1200" cap="none" normalizeH="0" baseline="0" noProof="1">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Pretendimet / Shkëputja </a:t>
                      </a:r>
                    </a:p>
                  </a:txBody>
                  <a:tcPr marL="68580" marR="68580" marT="0" marB="0">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
        <p:nvSpPr>
          <p:cNvPr id="5" name="Rectangle 2"/>
          <p:cNvSpPr txBox="1">
            <a:spLocks noChangeArrowheads="1"/>
          </p:cNvSpPr>
          <p:nvPr/>
        </p:nvSpPr>
        <p:spPr>
          <a:xfrm>
            <a:off x="467544" y="482106"/>
            <a:ext cx="867645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l-GR"/>
            </a:defPPr>
            <a:lvl1pPr eaLnBrk="1" hangingPunct="1">
              <a:defRPr sz="2000" b="1"/>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algn="ctr"/>
            <a:r>
              <a:rPr lang="sq-AL" sz="2400" noProof="1"/>
              <a:t>Pse ndonjëherë dështojnë veprimet e Prokurimit Publik...?*</a:t>
            </a:r>
          </a:p>
        </p:txBody>
      </p:sp>
    </p:spTree>
    <p:extLst>
      <p:ext uri="{BB962C8B-B14F-4D97-AF65-F5344CB8AC3E}">
        <p14:creationId xmlns:p14="http://schemas.microsoft.com/office/powerpoint/2010/main" val="26175257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660140" cy="1415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Rreziqet dhe Menaxhimi i Rreziqeve– Identifikimi </a:t>
            </a:r>
            <a:r>
              <a:rPr lang="en-US" sz="2400" b="1" dirty="0" err="1"/>
              <a:t>i</a:t>
            </a:r>
            <a:r>
              <a:rPr lang="sq-AL" sz="2400" b="1" dirty="0"/>
              <a:t> rrezikut</a:t>
            </a:r>
          </a:p>
          <a:p>
            <a:pPr algn="ctr"/>
            <a:endParaRPr lang="sq-AL" sz="1400" b="1" u="sng" dirty="0">
              <a:solidFill>
                <a:srgbClr val="C00000"/>
              </a:solidFill>
            </a:endParaRPr>
          </a:p>
          <a:p>
            <a:pPr algn="ctr"/>
            <a:r>
              <a:rPr lang="sq-AL" sz="2400" b="1" u="sng" dirty="0">
                <a:solidFill>
                  <a:srgbClr val="C00000"/>
                </a:solidFill>
              </a:rPr>
              <a:t>Diskutime të përgjithshme #1: </a:t>
            </a:r>
          </a:p>
          <a:p>
            <a:pPr algn="ctr"/>
            <a:r>
              <a:rPr lang="sq-AL" sz="2400" b="1" u="sng" dirty="0">
                <a:solidFill>
                  <a:srgbClr val="C00000"/>
                </a:solidFill>
              </a:rPr>
              <a:t>Rreziqet në Prokurimin Publik </a:t>
            </a:r>
          </a:p>
        </p:txBody>
      </p:sp>
      <p:sp>
        <p:nvSpPr>
          <p:cNvPr id="3" name="Rectangle 2"/>
          <p:cNvSpPr/>
          <p:nvPr/>
        </p:nvSpPr>
        <p:spPr>
          <a:xfrm>
            <a:off x="428383" y="1828800"/>
            <a:ext cx="8300099" cy="4170372"/>
          </a:xfrm>
          <a:prstGeom prst="rect">
            <a:avLst/>
          </a:prstGeom>
          <a:solidFill>
            <a:schemeClr val="accent3">
              <a:lumMod val="95000"/>
            </a:schemeClr>
          </a:solidFill>
        </p:spPr>
        <p:txBody>
          <a:bodyPr wrap="square">
            <a:spAutoFit/>
          </a:bodyPr>
          <a:lstStyle/>
          <a:p>
            <a:pPr marL="342900" indent="-342900" eaLnBrk="0" hangingPunct="0">
              <a:spcBef>
                <a:spcPts val="600"/>
              </a:spcBef>
              <a:buClr>
                <a:schemeClr val="bg2"/>
              </a:buClr>
              <a:buSzPct val="75000"/>
              <a:buFont typeface="Wingdings" pitchFamily="2" charset="2"/>
              <a:buChar char="n"/>
            </a:pPr>
            <a:r>
              <a:rPr lang="sq-AL" sz="2000" b="1" kern="0" dirty="0">
                <a:solidFill>
                  <a:srgbClr val="C00000"/>
                </a:solidFill>
                <a:ea typeface="Verdana" panose="020B0604030504040204" pitchFamily="34" charset="0"/>
                <a:cs typeface="Verdana" panose="020B0604030504040204" pitchFamily="34" charset="0"/>
              </a:rPr>
              <a:t>Jepni shembuj për rreziqet e identifikuara në fushën e prokurimit publik dhe të klasifikuara n</a:t>
            </a:r>
            <a:r>
              <a:rPr lang="en-US" sz="2000" b="1" kern="0" dirty="0">
                <a:solidFill>
                  <a:srgbClr val="C00000"/>
                </a:solidFill>
                <a:ea typeface="Verdana" panose="020B0604030504040204" pitchFamily="34" charset="0"/>
                <a:cs typeface="Verdana" panose="020B0604030504040204" pitchFamily="34" charset="0"/>
              </a:rPr>
              <a:t>ë</a:t>
            </a:r>
            <a:r>
              <a:rPr lang="sq-AL" sz="2000" b="1" kern="0" dirty="0">
                <a:solidFill>
                  <a:srgbClr val="C00000"/>
                </a:solidFill>
                <a:ea typeface="Verdana" panose="020B0604030504040204" pitchFamily="34" charset="0"/>
                <a:cs typeface="Verdana" panose="020B0604030504040204" pitchFamily="34" charset="0"/>
              </a:rPr>
              <a:t>:</a:t>
            </a:r>
          </a:p>
          <a:p>
            <a:pPr marL="800100" lvl="1" indent="-342900" eaLnBrk="0" hangingPunct="0">
              <a:spcBef>
                <a:spcPts val="600"/>
              </a:spcBef>
              <a:buClr>
                <a:schemeClr val="bg2"/>
              </a:buClr>
              <a:buSzPct val="75000"/>
              <a:buFont typeface="Arial" pitchFamily="34" charset="0"/>
              <a:buChar char="•"/>
            </a:pPr>
            <a:r>
              <a:rPr lang="sq-AL" sz="2000" kern="0" dirty="0">
                <a:solidFill>
                  <a:srgbClr val="C00000"/>
                </a:solidFill>
                <a:ea typeface="Verdana" panose="020B0604030504040204" pitchFamily="34" charset="0"/>
                <a:cs typeface="Verdana" panose="020B0604030504040204" pitchFamily="34" charset="0"/>
              </a:rPr>
              <a:t>Strategji</a:t>
            </a:r>
            <a:r>
              <a:rPr lang="en-US" sz="2000" kern="0" dirty="0">
                <a:solidFill>
                  <a:srgbClr val="C00000"/>
                </a:solidFill>
                <a:ea typeface="Verdana" panose="020B0604030504040204" pitchFamily="34" charset="0"/>
                <a:cs typeface="Verdana" panose="020B0604030504040204" pitchFamily="34" charset="0"/>
              </a:rPr>
              <a:t>,</a:t>
            </a:r>
            <a:r>
              <a:rPr lang="sq-AL" sz="2000" kern="0" dirty="0">
                <a:solidFill>
                  <a:srgbClr val="C00000"/>
                </a:solidFill>
                <a:ea typeface="Verdana" panose="020B0604030504040204" pitchFamily="34" charset="0"/>
                <a:cs typeface="Verdana" panose="020B0604030504040204" pitchFamily="34" charset="0"/>
              </a:rPr>
              <a:t> </a:t>
            </a:r>
          </a:p>
          <a:p>
            <a:pPr marL="800100" lvl="1" indent="-342900" eaLnBrk="0" hangingPunct="0">
              <a:spcBef>
                <a:spcPts val="600"/>
              </a:spcBef>
              <a:buClr>
                <a:schemeClr val="bg2"/>
              </a:buClr>
              <a:buSzPct val="75000"/>
              <a:buFont typeface="Arial" pitchFamily="34" charset="0"/>
              <a:buChar char="•"/>
            </a:pPr>
            <a:r>
              <a:rPr lang="sq-AL" sz="2000" kern="0" dirty="0">
                <a:solidFill>
                  <a:srgbClr val="C00000"/>
                </a:solidFill>
                <a:ea typeface="Verdana" panose="020B0604030504040204" pitchFamily="34" charset="0"/>
                <a:cs typeface="Verdana" panose="020B0604030504040204" pitchFamily="34" charset="0"/>
              </a:rPr>
              <a:t>Komerciale</a:t>
            </a:r>
            <a:r>
              <a:rPr lang="en-US" sz="2000" kern="0" dirty="0">
                <a:solidFill>
                  <a:srgbClr val="C00000"/>
                </a:solidFill>
                <a:ea typeface="Verdana" panose="020B0604030504040204" pitchFamily="34" charset="0"/>
                <a:cs typeface="Verdana" panose="020B0604030504040204" pitchFamily="34" charset="0"/>
              </a:rPr>
              <a:t>,</a:t>
            </a:r>
            <a:endParaRPr lang="sq-AL" sz="2000" kern="0" dirty="0">
              <a:solidFill>
                <a:srgbClr val="C00000"/>
              </a:solidFill>
              <a:ea typeface="Verdana" panose="020B0604030504040204" pitchFamily="34" charset="0"/>
              <a:cs typeface="Verdana" panose="020B0604030504040204" pitchFamily="34" charset="0"/>
            </a:endParaRPr>
          </a:p>
          <a:p>
            <a:pPr marL="800100" lvl="1" indent="-342900" eaLnBrk="0" hangingPunct="0">
              <a:spcBef>
                <a:spcPts val="600"/>
              </a:spcBef>
              <a:buClr>
                <a:schemeClr val="bg2"/>
              </a:buClr>
              <a:buSzPct val="75000"/>
              <a:buFont typeface="Arial" pitchFamily="34" charset="0"/>
              <a:buChar char="•"/>
            </a:pPr>
            <a:r>
              <a:rPr lang="sq-AL" sz="2000" kern="0" dirty="0">
                <a:solidFill>
                  <a:srgbClr val="C00000"/>
                </a:solidFill>
                <a:ea typeface="Verdana" panose="020B0604030504040204" pitchFamily="34" charset="0"/>
                <a:cs typeface="Verdana" panose="020B0604030504040204" pitchFamily="34" charset="0"/>
              </a:rPr>
              <a:t>Ekonomi/Financa/Tregti</a:t>
            </a:r>
            <a:r>
              <a:rPr lang="en-US" sz="2000" kern="0" dirty="0">
                <a:solidFill>
                  <a:srgbClr val="C00000"/>
                </a:solidFill>
                <a:ea typeface="Verdana" panose="020B0604030504040204" pitchFamily="34" charset="0"/>
                <a:cs typeface="Verdana" panose="020B0604030504040204" pitchFamily="34" charset="0"/>
              </a:rPr>
              <a:t>,</a:t>
            </a:r>
            <a:r>
              <a:rPr lang="sq-AL" sz="2000" kern="0" dirty="0">
                <a:solidFill>
                  <a:srgbClr val="C00000"/>
                </a:solidFill>
                <a:ea typeface="Verdana" panose="020B0604030504040204" pitchFamily="34" charset="0"/>
                <a:cs typeface="Verdana" panose="020B0604030504040204" pitchFamily="34" charset="0"/>
              </a:rPr>
              <a:t> </a:t>
            </a:r>
          </a:p>
          <a:p>
            <a:pPr marL="800100" lvl="1" indent="-342900" eaLnBrk="0" hangingPunct="0">
              <a:spcBef>
                <a:spcPts val="600"/>
              </a:spcBef>
              <a:buClr>
                <a:schemeClr val="bg2"/>
              </a:buClr>
              <a:buSzPct val="75000"/>
              <a:buFont typeface="Arial" pitchFamily="34" charset="0"/>
              <a:buChar char="•"/>
            </a:pPr>
            <a:r>
              <a:rPr lang="sq-AL" sz="2000" kern="0" dirty="0">
                <a:solidFill>
                  <a:srgbClr val="C00000"/>
                </a:solidFill>
                <a:ea typeface="Verdana" panose="020B0604030504040204" pitchFamily="34" charset="0"/>
                <a:cs typeface="Verdana" panose="020B0604030504040204" pitchFamily="34" charset="0"/>
              </a:rPr>
              <a:t>Ligjore dhe Rregullative</a:t>
            </a:r>
            <a:r>
              <a:rPr lang="en-US" sz="2000" kern="0" dirty="0">
                <a:solidFill>
                  <a:srgbClr val="C00000"/>
                </a:solidFill>
                <a:ea typeface="Verdana" panose="020B0604030504040204" pitchFamily="34" charset="0"/>
                <a:cs typeface="Verdana" panose="020B0604030504040204" pitchFamily="34" charset="0"/>
              </a:rPr>
              <a:t>,</a:t>
            </a:r>
            <a:endParaRPr lang="sq-AL" sz="2000" kern="0" dirty="0">
              <a:solidFill>
                <a:srgbClr val="C00000"/>
              </a:solidFill>
              <a:ea typeface="Verdana" panose="020B0604030504040204" pitchFamily="34" charset="0"/>
              <a:cs typeface="Verdana" panose="020B0604030504040204" pitchFamily="34" charset="0"/>
            </a:endParaRPr>
          </a:p>
          <a:p>
            <a:pPr marL="800100" lvl="1" indent="-342900" eaLnBrk="0" hangingPunct="0">
              <a:spcBef>
                <a:spcPts val="600"/>
              </a:spcBef>
              <a:buClr>
                <a:schemeClr val="bg2"/>
              </a:buClr>
              <a:buSzPct val="75000"/>
              <a:buFont typeface="Arial" pitchFamily="34" charset="0"/>
              <a:buChar char="•"/>
            </a:pPr>
            <a:r>
              <a:rPr lang="sq-AL" sz="2000" kern="0" dirty="0">
                <a:solidFill>
                  <a:srgbClr val="C00000"/>
                </a:solidFill>
                <a:ea typeface="Verdana" panose="020B0604030504040204" pitchFamily="34" charset="0"/>
                <a:cs typeface="Verdana" panose="020B0604030504040204" pitchFamily="34" charset="0"/>
              </a:rPr>
              <a:t>Organizative/Menaxheriale/Faktori Njeri</a:t>
            </a:r>
            <a:r>
              <a:rPr lang="en-US" sz="2000" kern="0" dirty="0">
                <a:solidFill>
                  <a:srgbClr val="C00000"/>
                </a:solidFill>
                <a:ea typeface="Verdana" panose="020B0604030504040204" pitchFamily="34" charset="0"/>
                <a:cs typeface="Verdana" panose="020B0604030504040204" pitchFamily="34" charset="0"/>
              </a:rPr>
              <a:t>,</a:t>
            </a:r>
            <a:endParaRPr lang="sq-AL" sz="2000" kern="0" dirty="0">
              <a:solidFill>
                <a:srgbClr val="C00000"/>
              </a:solidFill>
              <a:ea typeface="Verdana" panose="020B0604030504040204" pitchFamily="34" charset="0"/>
              <a:cs typeface="Verdana" panose="020B0604030504040204" pitchFamily="34" charset="0"/>
            </a:endParaRPr>
          </a:p>
          <a:p>
            <a:pPr marL="800100" lvl="1" indent="-342900" eaLnBrk="0" hangingPunct="0">
              <a:spcBef>
                <a:spcPts val="600"/>
              </a:spcBef>
              <a:buClr>
                <a:schemeClr val="bg2"/>
              </a:buClr>
              <a:buSzPct val="75000"/>
              <a:buFont typeface="Arial" pitchFamily="34" charset="0"/>
              <a:buChar char="•"/>
            </a:pPr>
            <a:r>
              <a:rPr lang="sq-AL" sz="2000" kern="0" dirty="0">
                <a:solidFill>
                  <a:srgbClr val="C00000"/>
                </a:solidFill>
                <a:ea typeface="Verdana" panose="020B0604030504040204" pitchFamily="34" charset="0"/>
                <a:cs typeface="Verdana" panose="020B0604030504040204" pitchFamily="34" charset="0"/>
              </a:rPr>
              <a:t>Politike</a:t>
            </a:r>
            <a:r>
              <a:rPr lang="en-US" sz="2000" kern="0" dirty="0">
                <a:solidFill>
                  <a:srgbClr val="C00000"/>
                </a:solidFill>
                <a:ea typeface="Verdana" panose="020B0604030504040204" pitchFamily="34" charset="0"/>
                <a:cs typeface="Verdana" panose="020B0604030504040204" pitchFamily="34" charset="0"/>
              </a:rPr>
              <a:t>,</a:t>
            </a:r>
            <a:endParaRPr lang="sq-AL" sz="2000" kern="0" dirty="0">
              <a:solidFill>
                <a:srgbClr val="C00000"/>
              </a:solidFill>
              <a:ea typeface="Verdana" panose="020B0604030504040204" pitchFamily="34" charset="0"/>
              <a:cs typeface="Verdana" panose="020B0604030504040204" pitchFamily="34" charset="0"/>
            </a:endParaRPr>
          </a:p>
          <a:p>
            <a:pPr marL="800100" lvl="1" indent="-342900" eaLnBrk="0" hangingPunct="0">
              <a:spcBef>
                <a:spcPts val="600"/>
              </a:spcBef>
              <a:buClr>
                <a:schemeClr val="bg2"/>
              </a:buClr>
              <a:buSzPct val="75000"/>
              <a:buFont typeface="Arial" pitchFamily="34" charset="0"/>
              <a:buChar char="•"/>
            </a:pPr>
            <a:r>
              <a:rPr lang="sq-AL" sz="2000" kern="0" dirty="0">
                <a:solidFill>
                  <a:srgbClr val="C00000"/>
                </a:solidFill>
                <a:ea typeface="Verdana" panose="020B0604030504040204" pitchFamily="34" charset="0"/>
                <a:cs typeface="Verdana" panose="020B0604030504040204" pitchFamily="34" charset="0"/>
              </a:rPr>
              <a:t>Mjedisore</a:t>
            </a:r>
            <a:r>
              <a:rPr lang="en-US" sz="2000" kern="0" dirty="0">
                <a:solidFill>
                  <a:srgbClr val="C00000"/>
                </a:solidFill>
                <a:ea typeface="Verdana" panose="020B0604030504040204" pitchFamily="34" charset="0"/>
                <a:cs typeface="Verdana" panose="020B0604030504040204" pitchFamily="34" charset="0"/>
              </a:rPr>
              <a:t>,</a:t>
            </a:r>
            <a:endParaRPr lang="sq-AL" sz="2000" kern="0" dirty="0">
              <a:solidFill>
                <a:srgbClr val="C00000"/>
              </a:solidFill>
              <a:ea typeface="Verdana" panose="020B0604030504040204" pitchFamily="34" charset="0"/>
              <a:cs typeface="Verdana" panose="020B0604030504040204" pitchFamily="34" charset="0"/>
            </a:endParaRPr>
          </a:p>
          <a:p>
            <a:pPr marL="800100" lvl="1" indent="-342900" eaLnBrk="0" hangingPunct="0">
              <a:spcBef>
                <a:spcPts val="600"/>
              </a:spcBef>
              <a:buClr>
                <a:schemeClr val="bg2"/>
              </a:buClr>
              <a:buSzPct val="75000"/>
              <a:buFont typeface="Arial" pitchFamily="34" charset="0"/>
              <a:buChar char="•"/>
            </a:pPr>
            <a:r>
              <a:rPr lang="sq-AL" sz="2000" kern="0" dirty="0">
                <a:solidFill>
                  <a:srgbClr val="C00000"/>
                </a:solidFill>
                <a:ea typeface="Verdana" panose="020B0604030504040204" pitchFamily="34" charset="0"/>
                <a:cs typeface="Verdana" panose="020B0604030504040204" pitchFamily="34" charset="0"/>
              </a:rPr>
              <a:t>Sociale</a:t>
            </a:r>
            <a:r>
              <a:rPr lang="en-US" sz="2000" kern="0" dirty="0">
                <a:solidFill>
                  <a:srgbClr val="C00000"/>
                </a:solidFill>
                <a:ea typeface="Verdana" panose="020B0604030504040204" pitchFamily="34" charset="0"/>
                <a:cs typeface="Verdana" panose="020B0604030504040204" pitchFamily="34" charset="0"/>
              </a:rPr>
              <a:t>,</a:t>
            </a:r>
            <a:r>
              <a:rPr lang="sq-AL" sz="2000" kern="0" dirty="0">
                <a:solidFill>
                  <a:srgbClr val="C00000"/>
                </a:solidFill>
                <a:ea typeface="Verdana" panose="020B0604030504040204" pitchFamily="34" charset="0"/>
                <a:cs typeface="Verdana" panose="020B0604030504040204" pitchFamily="34" charset="0"/>
              </a:rPr>
              <a:t> </a:t>
            </a:r>
          </a:p>
          <a:p>
            <a:pPr marL="800100" lvl="1" indent="-342900" eaLnBrk="0" hangingPunct="0">
              <a:spcBef>
                <a:spcPts val="600"/>
              </a:spcBef>
              <a:buClr>
                <a:schemeClr val="bg2"/>
              </a:buClr>
              <a:buSzPct val="75000"/>
              <a:buFont typeface="Arial" pitchFamily="34" charset="0"/>
              <a:buChar char="•"/>
            </a:pPr>
            <a:r>
              <a:rPr lang="sq-AL" sz="2000" kern="0" dirty="0">
                <a:solidFill>
                  <a:srgbClr val="C00000"/>
                </a:solidFill>
                <a:ea typeface="Verdana" panose="020B0604030504040204" pitchFamily="34" charset="0"/>
                <a:cs typeface="Verdana" panose="020B0604030504040204" pitchFamily="34" charset="0"/>
              </a:rPr>
              <a:t>Teknike/Operative/Infrastrukture</a:t>
            </a:r>
            <a:r>
              <a:rPr lang="en-US" sz="2000" kern="0" dirty="0">
                <a:solidFill>
                  <a:srgbClr val="C00000"/>
                </a:solidFill>
                <a:ea typeface="Verdana" panose="020B0604030504040204" pitchFamily="34" charset="0"/>
                <a:cs typeface="Verdana" panose="020B0604030504040204" pitchFamily="34" charset="0"/>
              </a:rPr>
              <a:t>,</a:t>
            </a:r>
            <a:endParaRPr lang="sq-AL" sz="2000" kern="0" dirty="0">
              <a:solidFill>
                <a:srgbClr val="C00000"/>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3564726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0040" y="482420"/>
            <a:ext cx="290335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Analiza e Rrezikut </a:t>
            </a:r>
          </a:p>
        </p:txBody>
      </p:sp>
      <p:sp>
        <p:nvSpPr>
          <p:cNvPr id="3" name="Rectangle 2"/>
          <p:cNvSpPr/>
          <p:nvPr/>
        </p:nvSpPr>
        <p:spPr>
          <a:xfrm>
            <a:off x="304349" y="972912"/>
            <a:ext cx="8300099" cy="537391"/>
          </a:xfrm>
          <a:prstGeom prst="rect">
            <a:avLst/>
          </a:prstGeom>
        </p:spPr>
        <p:txBody>
          <a:bodyPr wrap="square">
            <a:spAutoFit/>
          </a:bodyPr>
          <a:lstStyle/>
          <a:p>
            <a:pPr marL="342900" lvl="1" indent="-342900" eaLnBrk="0" hangingPunct="0">
              <a:lnSpc>
                <a:spcPct val="150000"/>
              </a:lnSpc>
              <a:spcBef>
                <a:spcPts val="600"/>
              </a:spcBef>
              <a:buClr>
                <a:schemeClr val="bg2"/>
              </a:buClr>
              <a:buSzPct val="75000"/>
              <a:buFont typeface="Wingdings" pitchFamily="2" charset="2"/>
              <a:buChar char="n"/>
            </a:pPr>
            <a:r>
              <a:rPr lang="sq-AL" sz="2200" kern="0" dirty="0">
                <a:ea typeface="Verdana" panose="020B0604030504040204" pitchFamily="34" charset="0"/>
                <a:cs typeface="Verdana" panose="020B0604030504040204" pitchFamily="34" charset="0"/>
              </a:rPr>
              <a:t>Vlerësimi i Ndikimit (</a:t>
            </a:r>
            <a:r>
              <a:rPr lang="sq-AL" sz="2200" kern="0" dirty="0" err="1">
                <a:ea typeface="Verdana" panose="020B0604030504040204" pitchFamily="34" charset="0"/>
                <a:cs typeface="Verdana" panose="020B0604030504040204" pitchFamily="34" charset="0"/>
              </a:rPr>
              <a:t>vazh</a:t>
            </a:r>
            <a:r>
              <a:rPr lang="sq-AL" sz="2200" kern="0" dirty="0">
                <a:ea typeface="Verdana" panose="020B0604030504040204" pitchFamily="34" charset="0"/>
                <a:cs typeface="Verdana" panose="020B0604030504040204" pitchFamily="34" charset="0"/>
              </a:rPr>
              <a:t>.):</a:t>
            </a:r>
          </a:p>
        </p:txBody>
      </p:sp>
      <p:sp>
        <p:nvSpPr>
          <p:cNvPr id="6" name="Rectangle 5"/>
          <p:cNvSpPr/>
          <p:nvPr/>
        </p:nvSpPr>
        <p:spPr>
          <a:xfrm>
            <a:off x="719792" y="1700808"/>
            <a:ext cx="7704856" cy="3024674"/>
          </a:xfrm>
          <a:prstGeom prst="rect">
            <a:avLst/>
          </a:prstGeom>
        </p:spPr>
        <p:txBody>
          <a:bodyPr wrap="square">
            <a:spAutoFit/>
          </a:bodyPr>
          <a:lstStyle/>
          <a:p>
            <a:pPr marL="342900" indent="-342900" eaLnBrk="0" hangingPunct="0">
              <a:lnSpc>
                <a:spcPct val="150000"/>
              </a:lnSpc>
              <a:spcBef>
                <a:spcPts val="600"/>
              </a:spcBef>
              <a:buClr>
                <a:schemeClr val="bg2"/>
              </a:buClr>
              <a:buSzPct val="75000"/>
              <a:buFont typeface="Wingdings" pitchFamily="2" charset="2"/>
              <a:buChar char="§"/>
            </a:pPr>
            <a:r>
              <a:rPr lang="sq-AL" sz="2400" i="1" kern="0" dirty="0">
                <a:ea typeface="Verdana" panose="020B0604030504040204" pitchFamily="34" charset="0"/>
                <a:cs typeface="Verdana" panose="020B0604030504040204" pitchFamily="34" charset="0"/>
              </a:rPr>
              <a:t>Më në tërësi, vlerësimi duhet të marrë në konsideratë ndikimin në:</a:t>
            </a:r>
          </a:p>
          <a:p>
            <a:pPr marL="800100" lvl="1" indent="-342900" eaLnBrk="0" hangingPunct="0">
              <a:lnSpc>
                <a:spcPct val="150000"/>
              </a:lnSpc>
              <a:spcBef>
                <a:spcPts val="600"/>
              </a:spcBef>
              <a:buClr>
                <a:schemeClr val="bg2"/>
              </a:buClr>
              <a:buSzPct val="75000"/>
              <a:buFont typeface="Wingdings" pitchFamily="2" charset="2"/>
              <a:buChar char="ü"/>
            </a:pPr>
            <a:r>
              <a:rPr lang="sq-AL" sz="2400" i="1" kern="0" dirty="0">
                <a:ea typeface="Verdana" panose="020B0604030504040204" pitchFamily="34" charset="0"/>
                <a:cs typeface="Verdana" panose="020B0604030504040204" pitchFamily="34" charset="0"/>
              </a:rPr>
              <a:t>Mjedis dhe Social</a:t>
            </a:r>
          </a:p>
          <a:p>
            <a:pPr marL="800100" lvl="1" indent="-342900" eaLnBrk="0" hangingPunct="0">
              <a:lnSpc>
                <a:spcPct val="150000"/>
              </a:lnSpc>
              <a:spcBef>
                <a:spcPts val="600"/>
              </a:spcBef>
              <a:buClr>
                <a:schemeClr val="bg2"/>
              </a:buClr>
              <a:buSzPct val="75000"/>
              <a:buFont typeface="Wingdings" pitchFamily="2" charset="2"/>
              <a:buChar char="ü"/>
            </a:pPr>
            <a:r>
              <a:rPr lang="sq-AL" sz="2400" i="1" kern="0" dirty="0">
                <a:ea typeface="Verdana" panose="020B0604030504040204" pitchFamily="34" charset="0"/>
                <a:cs typeface="Verdana" panose="020B0604030504040204" pitchFamily="34" charset="0"/>
              </a:rPr>
              <a:t>Siguri </a:t>
            </a:r>
          </a:p>
          <a:p>
            <a:pPr marL="800100" lvl="1" indent="-342900" eaLnBrk="0" hangingPunct="0">
              <a:lnSpc>
                <a:spcPct val="150000"/>
              </a:lnSpc>
              <a:spcBef>
                <a:spcPts val="600"/>
              </a:spcBef>
              <a:buClr>
                <a:schemeClr val="bg2"/>
              </a:buClr>
              <a:buSzPct val="75000"/>
              <a:buFont typeface="Wingdings" pitchFamily="2" charset="2"/>
              <a:buChar char="ü"/>
            </a:pPr>
            <a:r>
              <a:rPr lang="sq-AL" sz="2400" i="1" kern="0" dirty="0">
                <a:ea typeface="Verdana" panose="020B0604030504040204" pitchFamily="34" charset="0"/>
                <a:cs typeface="Verdana" panose="020B0604030504040204" pitchFamily="34" charset="0"/>
              </a:rPr>
              <a:t>Efikasitetin dhe efektivitetin e procesit </a:t>
            </a:r>
          </a:p>
        </p:txBody>
      </p:sp>
    </p:spTree>
    <p:extLst>
      <p:ext uri="{BB962C8B-B14F-4D97-AF65-F5344CB8AC3E}">
        <p14:creationId xmlns:p14="http://schemas.microsoft.com/office/powerpoint/2010/main" val="7673299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0040" y="381000"/>
            <a:ext cx="608051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Vlerësimi i rrezikut në Prokurimin Publik</a:t>
            </a:r>
          </a:p>
        </p:txBody>
      </p:sp>
      <p:sp>
        <p:nvSpPr>
          <p:cNvPr id="4" name="Rectangle 3"/>
          <p:cNvSpPr/>
          <p:nvPr/>
        </p:nvSpPr>
        <p:spPr>
          <a:xfrm>
            <a:off x="709982" y="681809"/>
            <a:ext cx="7488832" cy="537391"/>
          </a:xfrm>
          <a:prstGeom prst="rect">
            <a:avLst/>
          </a:prstGeom>
        </p:spPr>
        <p:txBody>
          <a:bodyPr wrap="square">
            <a:spAutoFit/>
          </a:bodyPr>
          <a:lstStyle/>
          <a:p>
            <a:pPr marL="342900" lvl="1" indent="-342900" eaLnBrk="0" hangingPunct="0">
              <a:lnSpc>
                <a:spcPct val="150000"/>
              </a:lnSpc>
              <a:spcBef>
                <a:spcPts val="600"/>
              </a:spcBef>
              <a:buClr>
                <a:schemeClr val="bg2"/>
              </a:buClr>
              <a:buSzPct val="75000"/>
              <a:buFont typeface="Wingdings" pitchFamily="2" charset="2"/>
              <a:buChar char="n"/>
            </a:pPr>
            <a:r>
              <a:rPr lang="sq-AL" sz="2200" dirty="0"/>
              <a:t>Vlerësimi Strategjik i rrezikut </a:t>
            </a:r>
            <a:endParaRPr lang="sq-AL" sz="2000" kern="0" dirty="0">
              <a:ea typeface="Verdana" panose="020B0604030504040204" pitchFamily="34" charset="0"/>
              <a:cs typeface="Verdana" panose="020B0604030504040204" pitchFamily="34" charset="0"/>
            </a:endParaRPr>
          </a:p>
        </p:txBody>
      </p:sp>
      <p:sp>
        <p:nvSpPr>
          <p:cNvPr id="5" name="TextBox 4"/>
          <p:cNvSpPr txBox="1"/>
          <p:nvPr/>
        </p:nvSpPr>
        <p:spPr>
          <a:xfrm>
            <a:off x="1110107" y="5029200"/>
            <a:ext cx="7046974" cy="1031051"/>
          </a:xfrm>
          <a:prstGeom prst="rect">
            <a:avLst/>
          </a:prstGeom>
          <a:solidFill>
            <a:srgbClr val="EB5329"/>
          </a:solidFill>
        </p:spPr>
        <p:txBody>
          <a:bodyPr wrap="square" rtlCol="0">
            <a:spAutoFit/>
          </a:bodyPr>
          <a:lstStyle/>
          <a:p>
            <a:pPr algn="ctr" eaLnBrk="0" hangingPunct="0">
              <a:spcBef>
                <a:spcPts val="600"/>
              </a:spcBef>
              <a:buClr>
                <a:schemeClr val="bg2"/>
              </a:buClr>
              <a:buSzPct val="75000"/>
            </a:pPr>
            <a:r>
              <a:rPr lang="sq-AL" sz="2000" b="1" kern="0" dirty="0">
                <a:latin typeface="+mn-lt"/>
                <a:ea typeface="Verdana" panose="020B0604030504040204" pitchFamily="34" charset="0"/>
                <a:cs typeface="Verdana" panose="020B0604030504040204" pitchFamily="34" charset="0"/>
              </a:rPr>
              <a:t>Vlera e lartë / Rrezikut i lartë </a:t>
            </a:r>
          </a:p>
          <a:p>
            <a:pPr algn="ctr" eaLnBrk="0" hangingPunct="0">
              <a:spcBef>
                <a:spcPts val="600"/>
              </a:spcBef>
              <a:buClr>
                <a:schemeClr val="bg2"/>
              </a:buClr>
              <a:buSzPct val="75000"/>
            </a:pPr>
            <a:r>
              <a:rPr lang="sq-AL" kern="0" dirty="0">
                <a:ea typeface="Verdana" panose="020B0604030504040204" pitchFamily="34" charset="0"/>
                <a:cs typeface="Verdana" panose="020B0604030504040204" pitchFamily="34" charset="0"/>
              </a:rPr>
              <a:t>Janë kontrata STRATEGJIKE, ku Prokurimi duhet ti përq</a:t>
            </a:r>
            <a:r>
              <a:rPr lang="en-US" kern="0" dirty="0">
                <a:ea typeface="Verdana" panose="020B0604030504040204" pitchFamily="34" charset="0"/>
                <a:cs typeface="Verdana" panose="020B0604030504040204" pitchFamily="34" charset="0"/>
              </a:rPr>
              <a:t>ë</a:t>
            </a:r>
            <a:r>
              <a:rPr lang="sq-AL" kern="0" dirty="0">
                <a:ea typeface="Verdana" panose="020B0604030504040204" pitchFamily="34" charset="0"/>
                <a:cs typeface="Verdana" panose="020B0604030504040204" pitchFamily="34" charset="0"/>
              </a:rPr>
              <a:t>ndron përpjekjet për të menaxhuar rreziqet reale për biznesin. </a:t>
            </a:r>
          </a:p>
        </p:txBody>
      </p:sp>
      <p:sp>
        <p:nvSpPr>
          <p:cNvPr id="6" name="TextBox 5"/>
          <p:cNvSpPr txBox="1"/>
          <p:nvPr/>
        </p:nvSpPr>
        <p:spPr>
          <a:xfrm>
            <a:off x="1038346" y="2667000"/>
            <a:ext cx="7083198" cy="1031051"/>
          </a:xfrm>
          <a:prstGeom prst="rect">
            <a:avLst/>
          </a:prstGeom>
          <a:solidFill>
            <a:srgbClr val="FFCC99"/>
          </a:solidFill>
        </p:spPr>
        <p:txBody>
          <a:bodyPr wrap="square" rtlCol="0">
            <a:spAutoFit/>
          </a:bodyPr>
          <a:lstStyle/>
          <a:p>
            <a:pPr algn="ctr" eaLnBrk="0" hangingPunct="0">
              <a:spcBef>
                <a:spcPts val="600"/>
              </a:spcBef>
              <a:buClr>
                <a:schemeClr val="bg2"/>
              </a:buClr>
              <a:buSzPct val="75000"/>
            </a:pPr>
            <a:r>
              <a:rPr lang="it-IT" sz="2000" b="1" kern="0" dirty="0">
                <a:latin typeface="+mn-lt"/>
                <a:ea typeface="Verdana" panose="020B0604030504040204" pitchFamily="34" charset="0"/>
                <a:cs typeface="Verdana" panose="020B0604030504040204" pitchFamily="34" charset="0"/>
              </a:rPr>
              <a:t>Vlera e ulët / Rreziku i lartë </a:t>
            </a:r>
          </a:p>
          <a:p>
            <a:pPr algn="ctr" eaLnBrk="0" hangingPunct="0">
              <a:spcBef>
                <a:spcPts val="600"/>
              </a:spcBef>
              <a:buClr>
                <a:schemeClr val="bg2"/>
              </a:buClr>
              <a:buSzPct val="75000"/>
            </a:pPr>
            <a:r>
              <a:rPr lang="sq-AL" kern="0" dirty="0">
                <a:ea typeface="Verdana" panose="020B0604030504040204" pitchFamily="34" charset="0"/>
                <a:cs typeface="Verdana" panose="020B0604030504040204" pitchFamily="34" charset="0"/>
              </a:rPr>
              <a:t>Janë kontrata t</a:t>
            </a:r>
            <a:r>
              <a:rPr lang="en-US" kern="0" dirty="0">
                <a:ea typeface="Verdana" panose="020B0604030504040204" pitchFamily="34" charset="0"/>
                <a:cs typeface="Verdana" panose="020B0604030504040204" pitchFamily="34" charset="0"/>
              </a:rPr>
              <a:t>ë</a:t>
            </a:r>
            <a:r>
              <a:rPr lang="sq-AL" kern="0" dirty="0">
                <a:ea typeface="Verdana" panose="020B0604030504040204" pitchFamily="34" charset="0"/>
                <a:cs typeface="Verdana" panose="020B0604030504040204" pitchFamily="34" charset="0"/>
              </a:rPr>
              <a:t> SIGURISË, ndërkohë që kan</a:t>
            </a:r>
            <a:r>
              <a:rPr lang="en-US" kern="0" dirty="0">
                <a:ea typeface="Verdana" panose="020B0604030504040204" pitchFamily="34" charset="0"/>
                <a:cs typeface="Verdana" panose="020B0604030504040204" pitchFamily="34" charset="0"/>
              </a:rPr>
              <a:t>ë</a:t>
            </a:r>
            <a:r>
              <a:rPr lang="sq-AL" kern="0" dirty="0">
                <a:ea typeface="Verdana" panose="020B0604030504040204" pitchFamily="34" charset="0"/>
                <a:cs typeface="Verdana" panose="020B0604030504040204" pitchFamily="34" charset="0"/>
              </a:rPr>
              <a:t> vlerë të ulët janë jetike për biznesin dhe kanë një potencial të lartë për rrezik.</a:t>
            </a:r>
          </a:p>
        </p:txBody>
      </p:sp>
      <p:sp>
        <p:nvSpPr>
          <p:cNvPr id="8" name="Rounded Rectangle 7"/>
          <p:cNvSpPr/>
          <p:nvPr/>
        </p:nvSpPr>
        <p:spPr>
          <a:xfrm>
            <a:off x="1091995" y="3810000"/>
            <a:ext cx="7065086" cy="1129189"/>
          </a:xfrm>
          <a:prstGeom prst="roundRect">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spcBef>
                <a:spcPts val="600"/>
              </a:spcBef>
              <a:buClr>
                <a:schemeClr val="bg2"/>
              </a:buClr>
              <a:buSzPct val="75000"/>
            </a:pPr>
            <a:r>
              <a:rPr lang="it-IT" sz="2000" b="1" kern="0" dirty="0">
                <a:solidFill>
                  <a:schemeClr val="tx1"/>
                </a:solidFill>
                <a:ea typeface="Verdana" panose="020B0604030504040204" pitchFamily="34" charset="0"/>
                <a:cs typeface="Verdana" panose="020B0604030504040204" pitchFamily="34" charset="0"/>
              </a:rPr>
              <a:t>Vlera e lartë / Rreziku i ulët </a:t>
            </a:r>
          </a:p>
          <a:p>
            <a:pPr algn="ctr" eaLnBrk="0" hangingPunct="0">
              <a:spcBef>
                <a:spcPts val="600"/>
              </a:spcBef>
              <a:buClr>
                <a:schemeClr val="bg2"/>
              </a:buClr>
              <a:buSzPct val="75000"/>
            </a:pPr>
            <a:r>
              <a:rPr lang="sq-AL" kern="0" dirty="0">
                <a:solidFill>
                  <a:schemeClr val="tx1"/>
                </a:solidFill>
                <a:ea typeface="Verdana" panose="020B0604030504040204" pitchFamily="34" charset="0"/>
                <a:cs typeface="Verdana" panose="020B0604030504040204" pitchFamily="34" charset="0"/>
              </a:rPr>
              <a:t>Janë kontrata FITIMPRURESE, ku në fokus është marrja e vlerës më të mirë, rreziku është minimal në mënyrë q</a:t>
            </a:r>
            <a:r>
              <a:rPr lang="en-US" kern="0" dirty="0">
                <a:solidFill>
                  <a:schemeClr val="tx1"/>
                </a:solidFill>
                <a:ea typeface="Verdana" panose="020B0604030504040204" pitchFamily="34" charset="0"/>
                <a:cs typeface="Verdana" panose="020B0604030504040204" pitchFamily="34" charset="0"/>
              </a:rPr>
              <a:t>ë</a:t>
            </a:r>
            <a:r>
              <a:rPr lang="sq-AL" kern="0" dirty="0">
                <a:solidFill>
                  <a:schemeClr val="tx1"/>
                </a:solidFill>
                <a:ea typeface="Verdana" panose="020B0604030504040204" pitchFamily="34" charset="0"/>
                <a:cs typeface="Verdana" panose="020B0604030504040204" pitchFamily="34" charset="0"/>
              </a:rPr>
              <a:t> fokusi të jetë në kosto dhe cilësi.</a:t>
            </a:r>
          </a:p>
        </p:txBody>
      </p:sp>
      <p:sp>
        <p:nvSpPr>
          <p:cNvPr id="9" name="Rounded Rectangle 8"/>
          <p:cNvSpPr/>
          <p:nvPr/>
        </p:nvSpPr>
        <p:spPr>
          <a:xfrm>
            <a:off x="1049545" y="1219200"/>
            <a:ext cx="7083198" cy="1364148"/>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spcBef>
                <a:spcPts val="600"/>
              </a:spcBef>
              <a:buClr>
                <a:schemeClr val="bg2"/>
              </a:buClr>
              <a:buSzPct val="75000"/>
            </a:pPr>
            <a:r>
              <a:rPr lang="it-IT" sz="2000" b="1" kern="0" dirty="0">
                <a:solidFill>
                  <a:schemeClr val="tx1"/>
                </a:solidFill>
                <a:ea typeface="Verdana" panose="020B0604030504040204" pitchFamily="34" charset="0"/>
                <a:cs typeface="Verdana" panose="020B0604030504040204" pitchFamily="34" charset="0"/>
              </a:rPr>
              <a:t>Vlera e ulët / Rreziku i ulët </a:t>
            </a:r>
          </a:p>
          <a:p>
            <a:pPr algn="ctr" eaLnBrk="0" hangingPunct="0">
              <a:spcBef>
                <a:spcPts val="600"/>
              </a:spcBef>
              <a:buClr>
                <a:schemeClr val="bg2"/>
              </a:buClr>
              <a:buSzPct val="75000"/>
            </a:pPr>
            <a:r>
              <a:rPr lang="sq-AL" sz="2000" kern="0" dirty="0">
                <a:solidFill>
                  <a:schemeClr val="tx1"/>
                </a:solidFill>
                <a:ea typeface="Verdana" panose="020B0604030504040204" pitchFamily="34" charset="0"/>
                <a:cs typeface="Verdana" panose="020B0604030504040204" pitchFamily="34" charset="0"/>
              </a:rPr>
              <a:t>Janë kontrata t</a:t>
            </a:r>
            <a:r>
              <a:rPr lang="en-US" sz="2000" kern="0" dirty="0">
                <a:solidFill>
                  <a:schemeClr val="tx1"/>
                </a:solidFill>
                <a:ea typeface="Verdana" panose="020B0604030504040204" pitchFamily="34" charset="0"/>
                <a:cs typeface="Verdana" panose="020B0604030504040204" pitchFamily="34" charset="0"/>
              </a:rPr>
              <a:t>ë</a:t>
            </a:r>
            <a:r>
              <a:rPr lang="sq-AL" sz="2000" kern="0" dirty="0">
                <a:solidFill>
                  <a:schemeClr val="tx1"/>
                </a:solidFill>
                <a:ea typeface="Verdana" panose="020B0604030504040204" pitchFamily="34" charset="0"/>
                <a:cs typeface="Verdana" panose="020B0604030504040204" pitchFamily="34" charset="0"/>
              </a:rPr>
              <a:t> BLERJES, ku ka pak fokus. Rëndësia këtu është në minimizimin e kostos s</a:t>
            </a:r>
            <a:r>
              <a:rPr lang="en-US" sz="2000" kern="0" dirty="0">
                <a:solidFill>
                  <a:schemeClr val="tx1"/>
                </a:solidFill>
                <a:ea typeface="Verdana" panose="020B0604030504040204" pitchFamily="34" charset="0"/>
                <a:cs typeface="Verdana" panose="020B0604030504040204" pitchFamily="34" charset="0"/>
              </a:rPr>
              <a:t>ë</a:t>
            </a:r>
            <a:r>
              <a:rPr lang="sq-AL" sz="2000" kern="0" dirty="0">
                <a:solidFill>
                  <a:schemeClr val="tx1"/>
                </a:solidFill>
                <a:ea typeface="Verdana" panose="020B0604030504040204" pitchFamily="34" charset="0"/>
                <a:cs typeface="Verdana" panose="020B0604030504040204" pitchFamily="34" charset="0"/>
              </a:rPr>
              <a:t> transaksioneve t</a:t>
            </a:r>
            <a:r>
              <a:rPr lang="en-US" sz="2000" kern="0" dirty="0">
                <a:solidFill>
                  <a:schemeClr val="tx1"/>
                </a:solidFill>
                <a:ea typeface="Verdana" panose="020B0604030504040204" pitchFamily="34" charset="0"/>
                <a:cs typeface="Verdana" panose="020B0604030504040204" pitchFamily="34" charset="0"/>
              </a:rPr>
              <a:t>ë</a:t>
            </a:r>
            <a:r>
              <a:rPr lang="sq-AL" sz="2000" kern="0" dirty="0">
                <a:solidFill>
                  <a:schemeClr val="tx1"/>
                </a:solidFill>
                <a:ea typeface="Verdana" panose="020B0604030504040204" pitchFamily="34" charset="0"/>
                <a:cs typeface="Verdana" panose="020B0604030504040204" pitchFamily="34" charset="0"/>
              </a:rPr>
              <a:t> prokurimit.</a:t>
            </a:r>
          </a:p>
        </p:txBody>
      </p:sp>
      <p:sp>
        <p:nvSpPr>
          <p:cNvPr id="10" name="TextBox 9"/>
          <p:cNvSpPr txBox="1"/>
          <p:nvPr/>
        </p:nvSpPr>
        <p:spPr>
          <a:xfrm>
            <a:off x="8502823" y="1340768"/>
            <a:ext cx="461665" cy="4784472"/>
          </a:xfrm>
          <a:prstGeom prst="rect">
            <a:avLst/>
          </a:prstGeom>
          <a:noFill/>
        </p:spPr>
        <p:txBody>
          <a:bodyPr vert="vert" wrap="square" rtlCol="0">
            <a:spAutoFit/>
            <a:scene3d>
              <a:camera prst="orthographicFront"/>
              <a:lightRig rig="threePt" dir="t"/>
            </a:scene3d>
            <a:flatTx/>
          </a:bodyPr>
          <a:lstStyle/>
          <a:p>
            <a:pPr algn="ctr"/>
            <a:r>
              <a:rPr lang="sq-AL" kern="0" dirty="0">
                <a:ea typeface="Verdana" panose="020B0604030504040204" pitchFamily="34" charset="0"/>
                <a:cs typeface="Verdana" panose="020B0604030504040204" pitchFamily="34" charset="0"/>
              </a:rPr>
              <a:t>Manuali </a:t>
            </a:r>
            <a:r>
              <a:rPr lang="en-US" kern="0" dirty="0" err="1">
                <a:ea typeface="Verdana" panose="020B0604030504040204" pitchFamily="34" charset="0"/>
                <a:cs typeface="Verdana" panose="020B0604030504040204" pitchFamily="34" charset="0"/>
              </a:rPr>
              <a:t>i</a:t>
            </a:r>
            <a:r>
              <a:rPr lang="sq-AL" kern="0" dirty="0">
                <a:ea typeface="Verdana" panose="020B0604030504040204" pitchFamily="34" charset="0"/>
                <a:cs typeface="Verdana" panose="020B0604030504040204" pitchFamily="34" charset="0"/>
              </a:rPr>
              <a:t> Praktikve t</a:t>
            </a:r>
            <a:r>
              <a:rPr lang="en-US" kern="0" dirty="0">
                <a:ea typeface="Verdana" panose="020B0604030504040204" pitchFamily="34" charset="0"/>
                <a:cs typeface="Verdana" panose="020B0604030504040204" pitchFamily="34" charset="0"/>
              </a:rPr>
              <a:t>ë</a:t>
            </a:r>
            <a:r>
              <a:rPr lang="sq-AL" kern="0" dirty="0">
                <a:ea typeface="Verdana" panose="020B0604030504040204" pitchFamily="34" charset="0"/>
                <a:cs typeface="Verdana" panose="020B0604030504040204" pitchFamily="34" charset="0"/>
              </a:rPr>
              <a:t> OKB-së</a:t>
            </a:r>
            <a:endParaRPr lang="sq-AL" dirty="0"/>
          </a:p>
        </p:txBody>
      </p:sp>
    </p:spTree>
    <p:extLst>
      <p:ext uri="{BB962C8B-B14F-4D97-AF65-F5344CB8AC3E}">
        <p14:creationId xmlns:p14="http://schemas.microsoft.com/office/powerpoint/2010/main" val="3450188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80">
                                          <p:stCondLst>
                                            <p:cond delay="0"/>
                                          </p:stCondLst>
                                        </p:cTn>
                                        <p:tgtEl>
                                          <p:spTgt spid="6"/>
                                        </p:tgtEl>
                                      </p:cBhvr>
                                    </p:animEffect>
                                    <p:anim calcmode="lin" valueType="num">
                                      <p:cBhvr>
                                        <p:cTn id="12"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7" dur="26">
                                          <p:stCondLst>
                                            <p:cond delay="650"/>
                                          </p:stCondLst>
                                        </p:cTn>
                                        <p:tgtEl>
                                          <p:spTgt spid="6"/>
                                        </p:tgtEl>
                                      </p:cBhvr>
                                      <p:to x="100000" y="60000"/>
                                    </p:animScale>
                                    <p:animScale>
                                      <p:cBhvr>
                                        <p:cTn id="18" dur="166" decel="50000">
                                          <p:stCondLst>
                                            <p:cond delay="676"/>
                                          </p:stCondLst>
                                        </p:cTn>
                                        <p:tgtEl>
                                          <p:spTgt spid="6"/>
                                        </p:tgtEl>
                                      </p:cBhvr>
                                      <p:to x="100000" y="100000"/>
                                    </p:animScale>
                                    <p:animScale>
                                      <p:cBhvr>
                                        <p:cTn id="19" dur="26">
                                          <p:stCondLst>
                                            <p:cond delay="1312"/>
                                          </p:stCondLst>
                                        </p:cTn>
                                        <p:tgtEl>
                                          <p:spTgt spid="6"/>
                                        </p:tgtEl>
                                      </p:cBhvr>
                                      <p:to x="100000" y="80000"/>
                                    </p:animScale>
                                    <p:animScale>
                                      <p:cBhvr>
                                        <p:cTn id="20" dur="166" decel="50000">
                                          <p:stCondLst>
                                            <p:cond delay="1338"/>
                                          </p:stCondLst>
                                        </p:cTn>
                                        <p:tgtEl>
                                          <p:spTgt spid="6"/>
                                        </p:tgtEl>
                                      </p:cBhvr>
                                      <p:to x="100000" y="100000"/>
                                    </p:animScale>
                                    <p:animScale>
                                      <p:cBhvr>
                                        <p:cTn id="21" dur="26">
                                          <p:stCondLst>
                                            <p:cond delay="1642"/>
                                          </p:stCondLst>
                                        </p:cTn>
                                        <p:tgtEl>
                                          <p:spTgt spid="6"/>
                                        </p:tgtEl>
                                      </p:cBhvr>
                                      <p:to x="100000" y="90000"/>
                                    </p:animScale>
                                    <p:animScale>
                                      <p:cBhvr>
                                        <p:cTn id="22" dur="166" decel="50000">
                                          <p:stCondLst>
                                            <p:cond delay="1668"/>
                                          </p:stCondLst>
                                        </p:cTn>
                                        <p:tgtEl>
                                          <p:spTgt spid="6"/>
                                        </p:tgtEl>
                                      </p:cBhvr>
                                      <p:to x="100000" y="100000"/>
                                    </p:animScale>
                                    <p:animScale>
                                      <p:cBhvr>
                                        <p:cTn id="23" dur="26">
                                          <p:stCondLst>
                                            <p:cond delay="1808"/>
                                          </p:stCondLst>
                                        </p:cTn>
                                        <p:tgtEl>
                                          <p:spTgt spid="6"/>
                                        </p:tgtEl>
                                      </p:cBhvr>
                                      <p:to x="100000" y="95000"/>
                                    </p:animScale>
                                    <p:animScale>
                                      <p:cBhvr>
                                        <p:cTn id="24" dur="166" decel="50000">
                                          <p:stCondLst>
                                            <p:cond delay="1834"/>
                                          </p:stCondLst>
                                        </p:cTn>
                                        <p:tgtEl>
                                          <p:spTgt spid="6"/>
                                        </p:tgtEl>
                                      </p:cBhvr>
                                      <p:to x="100000" y="100000"/>
                                    </p:animScale>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wheel(1)">
                                      <p:cBhvr>
                                        <p:cTn id="36"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rapezoid 7"/>
          <p:cNvSpPr/>
          <p:nvPr/>
        </p:nvSpPr>
        <p:spPr>
          <a:xfrm>
            <a:off x="5647046" y="3947284"/>
            <a:ext cx="3168352" cy="1929988"/>
          </a:xfrm>
          <a:prstGeom prst="trapezoid">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q-AL" b="1" i="1" u="sng" dirty="0">
                <a:solidFill>
                  <a:srgbClr val="FF0000"/>
                </a:solidFill>
              </a:rPr>
              <a:t>Rreziqet ekonomike * </a:t>
            </a:r>
            <a:r>
              <a:rPr lang="sq-AL" u="sng" dirty="0">
                <a:solidFill>
                  <a:srgbClr val="FF0000"/>
                </a:solidFill>
              </a:rPr>
              <a:t>(përplasje e </a:t>
            </a:r>
            <a:r>
              <a:rPr lang="en-US" u="sng" dirty="0">
                <a:solidFill>
                  <a:srgbClr val="FF0000"/>
                </a:solidFill>
              </a:rPr>
              <a:t>t</a:t>
            </a:r>
            <a:r>
              <a:rPr lang="sq-AL" u="sng" dirty="0">
                <a:solidFill>
                  <a:srgbClr val="FF0000"/>
                </a:solidFill>
              </a:rPr>
              <a:t>regut, kriza ekonomike ...)</a:t>
            </a:r>
            <a:endParaRPr lang="sq-AL" dirty="0">
              <a:solidFill>
                <a:srgbClr val="FF0000"/>
              </a:solidFill>
            </a:endParaRPr>
          </a:p>
        </p:txBody>
      </p:sp>
      <p:sp>
        <p:nvSpPr>
          <p:cNvPr id="2" name="Explosion 2 1"/>
          <p:cNvSpPr/>
          <p:nvPr/>
        </p:nvSpPr>
        <p:spPr>
          <a:xfrm rot="189595">
            <a:off x="236528" y="1817803"/>
            <a:ext cx="5453924" cy="4060017"/>
          </a:xfrm>
          <a:prstGeom prst="irregularSeal2">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92" name="Rectangle 2"/>
          <p:cNvSpPr>
            <a:spLocks noGrp="1" noChangeArrowheads="1"/>
          </p:cNvSpPr>
          <p:nvPr>
            <p:ph type="title"/>
          </p:nvPr>
        </p:nvSpPr>
        <p:spPr>
          <a:xfrm>
            <a:off x="516797" y="952275"/>
            <a:ext cx="8229600" cy="648072"/>
          </a:xfrm>
        </p:spPr>
        <p:txBody>
          <a:bodyPr/>
          <a:lstStyle/>
          <a:p>
            <a:pPr marL="342900" indent="-342900" algn="l">
              <a:lnSpc>
                <a:spcPct val="150000"/>
              </a:lnSpc>
              <a:spcBef>
                <a:spcPts val="600"/>
              </a:spcBef>
              <a:buClr>
                <a:schemeClr val="bg2"/>
              </a:buClr>
              <a:buSzPct val="75000"/>
              <a:buFont typeface="Wingdings" pitchFamily="2" charset="2"/>
              <a:buChar char="n"/>
            </a:pPr>
            <a:r>
              <a:rPr lang="sq-AL" sz="2000" dirty="0">
                <a:solidFill>
                  <a:srgbClr val="FF0000"/>
                </a:solidFill>
                <a:latin typeface="Verdana" pitchFamily="34" charset="0"/>
                <a:ea typeface="Verdana" panose="020B0604030504040204" pitchFamily="34" charset="0"/>
                <a:cs typeface="Verdana" panose="020B0604030504040204" pitchFamily="34" charset="0"/>
              </a:rPr>
              <a:t>A mund të parashikohen të gjitha rreziqet? A mund të kontrollohen të gjitha rreziqet?</a:t>
            </a:r>
          </a:p>
        </p:txBody>
      </p:sp>
      <p:sp>
        <p:nvSpPr>
          <p:cNvPr id="6" name="Rectangle 5"/>
          <p:cNvSpPr/>
          <p:nvPr/>
        </p:nvSpPr>
        <p:spPr>
          <a:xfrm>
            <a:off x="611560" y="260648"/>
            <a:ext cx="4572000" cy="1015663"/>
          </a:xfrm>
          <a:prstGeom prst="rect">
            <a:avLst/>
          </a:prstGeom>
        </p:spPr>
        <p:txBody>
          <a:bodyPr>
            <a:spAutoFit/>
          </a:bodyPr>
          <a:lstStyle/>
          <a:p>
            <a:r>
              <a:rPr lang="en-US" b="1" dirty="0"/>
              <a:t/>
            </a:r>
            <a:br>
              <a:rPr lang="en-US" b="1" dirty="0"/>
            </a:br>
            <a:r>
              <a:rPr lang="sq-AL" sz="2400" b="1" dirty="0"/>
              <a:t>Menaxhimi </a:t>
            </a:r>
            <a:r>
              <a:rPr lang="en-US" sz="2400" b="1" dirty="0" err="1"/>
              <a:t>i</a:t>
            </a:r>
            <a:r>
              <a:rPr lang="sq-AL" sz="2400" b="1" dirty="0"/>
              <a:t> Rrezikut </a:t>
            </a:r>
            <a:r>
              <a:rPr lang="en-US" b="1" dirty="0"/>
              <a:t/>
            </a:r>
            <a:br>
              <a:rPr lang="en-US" b="1" dirty="0"/>
            </a:br>
            <a:endParaRPr lang="en-US" dirty="0"/>
          </a:p>
        </p:txBody>
      </p:sp>
      <p:sp>
        <p:nvSpPr>
          <p:cNvPr id="12" name="Text Box 6"/>
          <p:cNvSpPr txBox="1">
            <a:spLocks noChangeArrowheads="1"/>
          </p:cNvSpPr>
          <p:nvPr/>
        </p:nvSpPr>
        <p:spPr bwMode="auto">
          <a:xfrm>
            <a:off x="1115616" y="3501008"/>
            <a:ext cx="316835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sq-AL" b="1" i="1" u="sng" dirty="0">
                <a:solidFill>
                  <a:srgbClr val="FF0000"/>
                </a:solidFill>
              </a:rPr>
              <a:t>Rreziku Natyror &amp; Mjedisor </a:t>
            </a:r>
            <a:r>
              <a:rPr lang="sq-AL" u="sng" dirty="0">
                <a:solidFill>
                  <a:srgbClr val="FF0000"/>
                </a:solidFill>
              </a:rPr>
              <a:t>(Tërmetet, Përmbytjet ...)</a:t>
            </a:r>
            <a:endParaRPr lang="sq-AL" dirty="0">
              <a:solidFill>
                <a:srgbClr val="FF0000"/>
              </a:solidFill>
              <a:latin typeface="Verdana" pitchFamily="34" charset="0"/>
              <a:cs typeface="+mn-cs"/>
            </a:endParaRPr>
          </a:p>
        </p:txBody>
      </p:sp>
      <p:sp>
        <p:nvSpPr>
          <p:cNvPr id="13" name="Trapezoid 12"/>
          <p:cNvSpPr/>
          <p:nvPr/>
        </p:nvSpPr>
        <p:spPr>
          <a:xfrm rot="10800000">
            <a:off x="5613906" y="1994252"/>
            <a:ext cx="3168352" cy="1824558"/>
          </a:xfrm>
          <a:prstGeom prst="trapezoid">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flatTx/>
          </a:bodyPr>
          <a:lstStyle/>
          <a:p>
            <a:pPr algn="ctr"/>
            <a:r>
              <a:rPr lang="en-GB" b="1" i="1" u="sng" dirty="0">
                <a:solidFill>
                  <a:srgbClr val="FF0000"/>
                </a:solidFill>
              </a:rPr>
              <a:t> </a:t>
            </a:r>
            <a:endParaRPr lang="en-GB" sz="1600" dirty="0">
              <a:solidFill>
                <a:srgbClr val="FF0000"/>
              </a:solidFill>
              <a:latin typeface="Verdana" pitchFamily="34" charset="0"/>
            </a:endParaRPr>
          </a:p>
        </p:txBody>
      </p:sp>
      <p:sp>
        <p:nvSpPr>
          <p:cNvPr id="14" name="Text Box 6"/>
          <p:cNvSpPr txBox="1">
            <a:spLocks noChangeArrowheads="1"/>
          </p:cNvSpPr>
          <p:nvPr/>
        </p:nvSpPr>
        <p:spPr bwMode="auto">
          <a:xfrm>
            <a:off x="5613906" y="1994251"/>
            <a:ext cx="316835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sq-AL" b="1" i="1" u="sng" dirty="0">
                <a:solidFill>
                  <a:srgbClr val="FF0000"/>
                </a:solidFill>
              </a:rPr>
              <a:t>Rreziqet politike dhe ligjore </a:t>
            </a:r>
            <a:r>
              <a:rPr lang="sq-AL" u="sng" dirty="0">
                <a:solidFill>
                  <a:srgbClr val="FF0000"/>
                </a:solidFill>
              </a:rPr>
              <a:t>(Ndryshimi i politikanëve ...)</a:t>
            </a:r>
            <a:endParaRPr lang="sq-AL" dirty="0">
              <a:solidFill>
                <a:srgbClr val="FF0000"/>
              </a:solidFill>
              <a:latin typeface="Verdana" pitchFamily="34" charset="0"/>
            </a:endParaRPr>
          </a:p>
        </p:txBody>
      </p:sp>
    </p:spTree>
    <p:extLst>
      <p:ext uri="{BB962C8B-B14F-4D97-AF65-F5344CB8AC3E}">
        <p14:creationId xmlns:p14="http://schemas.microsoft.com/office/powerpoint/2010/main" val="328196787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Effect transition="in" filter="fade">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barn(inVertical)">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500" fill="hold"/>
                                        <p:tgtEl>
                                          <p:spTgt spid="14"/>
                                        </p:tgtEl>
                                        <p:attrNameLst>
                                          <p:attrName>ppt_w</p:attrName>
                                        </p:attrNameLst>
                                      </p:cBhvr>
                                      <p:tavLst>
                                        <p:tav tm="0">
                                          <p:val>
                                            <p:fltVal val="0"/>
                                          </p:val>
                                        </p:tav>
                                        <p:tav tm="100000">
                                          <p:val>
                                            <p:strVal val="#ppt_w"/>
                                          </p:val>
                                        </p:tav>
                                      </p:tavLst>
                                    </p:anim>
                                    <p:anim calcmode="lin" valueType="num">
                                      <p:cBhvr>
                                        <p:cTn id="24" dur="500" fill="hold"/>
                                        <p:tgtEl>
                                          <p:spTgt spid="14"/>
                                        </p:tgtEl>
                                        <p:attrNameLst>
                                          <p:attrName>ppt_h</p:attrName>
                                        </p:attrNameLst>
                                      </p:cBhvr>
                                      <p:tavLst>
                                        <p:tav tm="0">
                                          <p:val>
                                            <p:fltVal val="0"/>
                                          </p:val>
                                        </p:tav>
                                        <p:tav tm="100000">
                                          <p:val>
                                            <p:strVal val="#ppt_h"/>
                                          </p:val>
                                        </p:tav>
                                      </p:tavLst>
                                    </p:anim>
                                    <p:animEffect transition="in" filter="fade">
                                      <p:cBhvr>
                                        <p:cTn id="25" dur="5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1000"/>
                                        <p:tgtEl>
                                          <p:spTgt spid="8"/>
                                        </p:tgtEl>
                                      </p:cBhvr>
                                    </p:animEffect>
                                    <p:anim calcmode="lin" valueType="num">
                                      <p:cBhvr>
                                        <p:cTn id="31" dur="1000" fill="hold"/>
                                        <p:tgtEl>
                                          <p:spTgt spid="8"/>
                                        </p:tgtEl>
                                        <p:attrNameLst>
                                          <p:attrName>ppt_x</p:attrName>
                                        </p:attrNameLst>
                                      </p:cBhvr>
                                      <p:tavLst>
                                        <p:tav tm="0">
                                          <p:val>
                                            <p:strVal val="#ppt_x"/>
                                          </p:val>
                                        </p:tav>
                                        <p:tav tm="100000">
                                          <p:val>
                                            <p:strVal val="#ppt_x"/>
                                          </p:val>
                                        </p:tav>
                                      </p:tavLst>
                                    </p:anim>
                                    <p:anim calcmode="lin" valueType="num">
                                      <p:cBhvr>
                                        <p:cTn id="3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animBg="1"/>
      <p:bldP spid="12" grpId="0"/>
      <p:bldP spid="13" grpId="0" animBg="1"/>
      <p:bldP spid="1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lowchart: Predefined Process 8"/>
          <p:cNvSpPr/>
          <p:nvPr/>
        </p:nvSpPr>
        <p:spPr>
          <a:xfrm>
            <a:off x="395536" y="4191000"/>
            <a:ext cx="3456384" cy="1781563"/>
          </a:xfrm>
          <a:prstGeom prst="flowChartPredefined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q-AL" b="1" i="1" dirty="0">
                <a:solidFill>
                  <a:srgbClr val="FF0000"/>
                </a:solidFill>
              </a:rPr>
              <a:t>Rreziqet politike dhe ligjore </a:t>
            </a:r>
            <a:r>
              <a:rPr lang="sq-AL" dirty="0">
                <a:solidFill>
                  <a:srgbClr val="FF0000"/>
                </a:solidFill>
              </a:rPr>
              <a:t>(ligjet / rregulloret e reja, procedurat administrative ...)</a:t>
            </a:r>
            <a:endParaRPr lang="sq-AL" dirty="0">
              <a:solidFill>
                <a:srgbClr val="FF0000"/>
              </a:solidFill>
              <a:latin typeface="Verdana" pitchFamily="34" charset="0"/>
            </a:endParaRPr>
          </a:p>
        </p:txBody>
      </p:sp>
      <p:sp>
        <p:nvSpPr>
          <p:cNvPr id="3" name="Flowchart: Preparation 2"/>
          <p:cNvSpPr/>
          <p:nvPr/>
        </p:nvSpPr>
        <p:spPr>
          <a:xfrm>
            <a:off x="611560" y="1828800"/>
            <a:ext cx="2808312" cy="2256155"/>
          </a:xfrm>
          <a:prstGeom prst="flowChartPreparation">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1">
              <a:solidFill>
                <a:srgbClr val="FF0000"/>
              </a:solidFill>
            </a:endParaRPr>
          </a:p>
        </p:txBody>
      </p:sp>
      <p:sp>
        <p:nvSpPr>
          <p:cNvPr id="12292" name="Rectangle 2"/>
          <p:cNvSpPr>
            <a:spLocks noGrp="1" noChangeArrowheads="1"/>
          </p:cNvSpPr>
          <p:nvPr>
            <p:ph type="title"/>
          </p:nvPr>
        </p:nvSpPr>
        <p:spPr>
          <a:xfrm>
            <a:off x="399348" y="882802"/>
            <a:ext cx="8229600" cy="945998"/>
          </a:xfrm>
        </p:spPr>
        <p:txBody>
          <a:bodyPr/>
          <a:lstStyle/>
          <a:p>
            <a:pPr marL="342900" indent="-342900" algn="l">
              <a:lnSpc>
                <a:spcPct val="150000"/>
              </a:lnSpc>
              <a:spcBef>
                <a:spcPts val="600"/>
              </a:spcBef>
              <a:buClr>
                <a:schemeClr val="bg2"/>
              </a:buClr>
              <a:buSzPct val="75000"/>
              <a:buFont typeface="Wingdings" pitchFamily="2" charset="2"/>
              <a:buChar char="n"/>
            </a:pPr>
            <a:r>
              <a:rPr lang="sq-AL" sz="2000" dirty="0">
                <a:solidFill>
                  <a:srgbClr val="FF0000"/>
                </a:solidFill>
                <a:latin typeface="Verdana" pitchFamily="34" charset="0"/>
                <a:ea typeface="Verdana" panose="020B0604030504040204" pitchFamily="34" charset="0"/>
                <a:cs typeface="Verdana" panose="020B0604030504040204" pitchFamily="34" charset="0"/>
              </a:rPr>
              <a:t>A mund të parashikohen të gjitha rreziqet? A mund të kontrollohen të gjitha rreziqet?</a:t>
            </a:r>
          </a:p>
        </p:txBody>
      </p:sp>
      <p:sp>
        <p:nvSpPr>
          <p:cNvPr id="5" name="Flowchart: Decision 4"/>
          <p:cNvSpPr/>
          <p:nvPr/>
        </p:nvSpPr>
        <p:spPr>
          <a:xfrm>
            <a:off x="4020237" y="1605253"/>
            <a:ext cx="5096849" cy="4513737"/>
          </a:xfrm>
          <a:prstGeom prst="flowChartDecision">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dirty="0">
                <a:solidFill>
                  <a:srgbClr val="FF0000"/>
                </a:solidFill>
              </a:rPr>
              <a:t> </a:t>
            </a:r>
            <a:r>
              <a:rPr lang="sq-AL" b="1" i="1" u="sng" dirty="0">
                <a:solidFill>
                  <a:srgbClr val="FF0000"/>
                </a:solidFill>
              </a:rPr>
              <a:t>Rreziqet ekonomike* </a:t>
            </a:r>
            <a:r>
              <a:rPr lang="sq-AL" u="sng" dirty="0">
                <a:solidFill>
                  <a:srgbClr val="FF0000"/>
                </a:solidFill>
              </a:rPr>
              <a:t>(ndryshimet në çmimet / kosto, problemet e furnizimit ... mungesa e profesionistëve të aftë dhe / ose makinerive)</a:t>
            </a:r>
            <a:endParaRPr lang="sq-AL" dirty="0">
              <a:solidFill>
                <a:srgbClr val="FF0000"/>
              </a:solidFill>
              <a:latin typeface="Verdana" pitchFamily="34" charset="0"/>
            </a:endParaRPr>
          </a:p>
        </p:txBody>
      </p:sp>
      <p:sp>
        <p:nvSpPr>
          <p:cNvPr id="12296" name="Text Box 6"/>
          <p:cNvSpPr txBox="1">
            <a:spLocks noChangeArrowheads="1"/>
          </p:cNvSpPr>
          <p:nvPr/>
        </p:nvSpPr>
        <p:spPr bwMode="auto">
          <a:xfrm>
            <a:off x="395536" y="1977975"/>
            <a:ext cx="316835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ts val="0"/>
              </a:spcBef>
            </a:pPr>
            <a:endParaRPr lang="en-GB" b="1" i="1" u="sng" dirty="0">
              <a:solidFill>
                <a:srgbClr val="FF0000"/>
              </a:solidFill>
            </a:endParaRPr>
          </a:p>
          <a:p>
            <a:pPr algn="ctr" eaLnBrk="1" hangingPunct="1">
              <a:spcBef>
                <a:spcPts val="0"/>
              </a:spcBef>
            </a:pPr>
            <a:endParaRPr lang="en-GB" b="1" i="1" u="sng" dirty="0">
              <a:solidFill>
                <a:srgbClr val="FF0000"/>
              </a:solidFill>
            </a:endParaRPr>
          </a:p>
          <a:p>
            <a:pPr algn="ctr" eaLnBrk="1" hangingPunct="1">
              <a:spcBef>
                <a:spcPts val="0"/>
              </a:spcBef>
            </a:pPr>
            <a:r>
              <a:rPr lang="sq-AL" b="1" i="1" u="sng" dirty="0">
                <a:solidFill>
                  <a:srgbClr val="FF0000"/>
                </a:solidFill>
              </a:rPr>
              <a:t>Rreziqet Teknologjike</a:t>
            </a:r>
          </a:p>
          <a:p>
            <a:pPr algn="ctr" eaLnBrk="1" hangingPunct="1">
              <a:spcBef>
                <a:spcPts val="0"/>
              </a:spcBef>
            </a:pPr>
            <a:r>
              <a:rPr lang="sq-AL" dirty="0">
                <a:solidFill>
                  <a:srgbClr val="FF0000"/>
                </a:solidFill>
                <a:latin typeface="Verdana" pitchFamily="34" charset="0"/>
                <a:cs typeface="+mn-cs"/>
              </a:rPr>
              <a:t>(Viruset Kompjuterik</a:t>
            </a:r>
            <a:r>
              <a:rPr lang="en-US" dirty="0">
                <a:solidFill>
                  <a:srgbClr val="FF0000"/>
                </a:solidFill>
                <a:latin typeface="Verdana" pitchFamily="34" charset="0"/>
                <a:cs typeface="+mn-cs"/>
              </a:rPr>
              <a:t>e</a:t>
            </a:r>
            <a:r>
              <a:rPr lang="sq-AL" dirty="0">
                <a:solidFill>
                  <a:srgbClr val="FF0000"/>
                </a:solidFill>
                <a:latin typeface="Verdana" pitchFamily="34" charset="0"/>
                <a:cs typeface="+mn-cs"/>
              </a:rPr>
              <a:t>, </a:t>
            </a:r>
          </a:p>
          <a:p>
            <a:pPr algn="ctr" eaLnBrk="1" hangingPunct="1">
              <a:spcBef>
                <a:spcPts val="0"/>
              </a:spcBef>
            </a:pPr>
            <a:r>
              <a:rPr lang="sq-AL" dirty="0">
                <a:solidFill>
                  <a:srgbClr val="FF0000"/>
                </a:solidFill>
                <a:latin typeface="Verdana" pitchFamily="34" charset="0"/>
                <a:cs typeface="+mn-cs"/>
              </a:rPr>
              <a:t>Ndryshimet n</a:t>
            </a:r>
            <a:r>
              <a:rPr lang="en-US" dirty="0">
                <a:solidFill>
                  <a:srgbClr val="FF0000"/>
                </a:solidFill>
                <a:latin typeface="Verdana" pitchFamily="34" charset="0"/>
                <a:cs typeface="+mn-cs"/>
              </a:rPr>
              <a:t>ë</a:t>
            </a:r>
            <a:r>
              <a:rPr lang="sq-AL" dirty="0">
                <a:solidFill>
                  <a:srgbClr val="FF0000"/>
                </a:solidFill>
                <a:latin typeface="Verdana" pitchFamily="34" charset="0"/>
                <a:cs typeface="+mn-cs"/>
              </a:rPr>
              <a:t> teknologji…)</a:t>
            </a:r>
          </a:p>
        </p:txBody>
      </p:sp>
      <p:sp>
        <p:nvSpPr>
          <p:cNvPr id="6" name="Rectangle 5"/>
          <p:cNvSpPr/>
          <p:nvPr/>
        </p:nvSpPr>
        <p:spPr>
          <a:xfrm>
            <a:off x="611560" y="260648"/>
            <a:ext cx="4572000" cy="1015663"/>
          </a:xfrm>
          <a:prstGeom prst="rect">
            <a:avLst/>
          </a:prstGeom>
        </p:spPr>
        <p:txBody>
          <a:bodyPr>
            <a:spAutoFit/>
          </a:bodyPr>
          <a:lstStyle/>
          <a:p>
            <a:r>
              <a:rPr lang="en-US" b="1" dirty="0"/>
              <a:t/>
            </a:r>
            <a:br>
              <a:rPr lang="en-US" b="1" dirty="0"/>
            </a:br>
            <a:r>
              <a:rPr lang="sq-AL" sz="2400" b="1" dirty="0"/>
              <a:t>Menaxhimi </a:t>
            </a:r>
            <a:r>
              <a:rPr lang="en-US" sz="2400" b="1" dirty="0" err="1"/>
              <a:t>i</a:t>
            </a:r>
            <a:r>
              <a:rPr lang="sq-AL" sz="2400" b="1" dirty="0"/>
              <a:t> Rrezikut </a:t>
            </a:r>
            <a:r>
              <a:rPr lang="en-US" b="1" dirty="0"/>
              <a:t/>
            </a:r>
            <a:br>
              <a:rPr lang="en-US" b="1" dirty="0"/>
            </a:br>
            <a:endParaRPr lang="en-US" dirty="0"/>
          </a:p>
        </p:txBody>
      </p:sp>
    </p:spTree>
    <p:extLst>
      <p:ext uri="{BB962C8B-B14F-4D97-AF65-F5344CB8AC3E}">
        <p14:creationId xmlns:p14="http://schemas.microsoft.com/office/powerpoint/2010/main" val="89189543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96"/>
                                        </p:tgtEl>
                                        <p:attrNameLst>
                                          <p:attrName>style.visibility</p:attrName>
                                        </p:attrNameLst>
                                      </p:cBhvr>
                                      <p:to>
                                        <p:strVal val="visible"/>
                                      </p:to>
                                    </p:set>
                                    <p:animEffect transition="in" filter="fade">
                                      <p:cBhvr>
                                        <p:cTn id="7" dur="500"/>
                                        <p:tgtEl>
                                          <p:spTgt spid="1229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6"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down)">
                                      <p:cBhvr>
                                        <p:cTn id="16" dur="580">
                                          <p:stCondLst>
                                            <p:cond delay="0"/>
                                          </p:stCondLst>
                                        </p:cTn>
                                        <p:tgtEl>
                                          <p:spTgt spid="9"/>
                                        </p:tgtEl>
                                      </p:cBhvr>
                                    </p:animEffect>
                                    <p:anim calcmode="lin" valueType="num">
                                      <p:cBhvr>
                                        <p:cTn id="17"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22" dur="26">
                                          <p:stCondLst>
                                            <p:cond delay="650"/>
                                          </p:stCondLst>
                                        </p:cTn>
                                        <p:tgtEl>
                                          <p:spTgt spid="9"/>
                                        </p:tgtEl>
                                      </p:cBhvr>
                                      <p:to x="100000" y="60000"/>
                                    </p:animScale>
                                    <p:animScale>
                                      <p:cBhvr>
                                        <p:cTn id="23" dur="166" decel="50000">
                                          <p:stCondLst>
                                            <p:cond delay="676"/>
                                          </p:stCondLst>
                                        </p:cTn>
                                        <p:tgtEl>
                                          <p:spTgt spid="9"/>
                                        </p:tgtEl>
                                      </p:cBhvr>
                                      <p:to x="100000" y="100000"/>
                                    </p:animScale>
                                    <p:animScale>
                                      <p:cBhvr>
                                        <p:cTn id="24" dur="26">
                                          <p:stCondLst>
                                            <p:cond delay="1312"/>
                                          </p:stCondLst>
                                        </p:cTn>
                                        <p:tgtEl>
                                          <p:spTgt spid="9"/>
                                        </p:tgtEl>
                                      </p:cBhvr>
                                      <p:to x="100000" y="80000"/>
                                    </p:animScale>
                                    <p:animScale>
                                      <p:cBhvr>
                                        <p:cTn id="25" dur="166" decel="50000">
                                          <p:stCondLst>
                                            <p:cond delay="1338"/>
                                          </p:stCondLst>
                                        </p:cTn>
                                        <p:tgtEl>
                                          <p:spTgt spid="9"/>
                                        </p:tgtEl>
                                      </p:cBhvr>
                                      <p:to x="100000" y="100000"/>
                                    </p:animScale>
                                    <p:animScale>
                                      <p:cBhvr>
                                        <p:cTn id="26" dur="26">
                                          <p:stCondLst>
                                            <p:cond delay="1642"/>
                                          </p:stCondLst>
                                        </p:cTn>
                                        <p:tgtEl>
                                          <p:spTgt spid="9"/>
                                        </p:tgtEl>
                                      </p:cBhvr>
                                      <p:to x="100000" y="90000"/>
                                    </p:animScale>
                                    <p:animScale>
                                      <p:cBhvr>
                                        <p:cTn id="27" dur="166" decel="50000">
                                          <p:stCondLst>
                                            <p:cond delay="1668"/>
                                          </p:stCondLst>
                                        </p:cTn>
                                        <p:tgtEl>
                                          <p:spTgt spid="9"/>
                                        </p:tgtEl>
                                      </p:cBhvr>
                                      <p:to x="100000" y="100000"/>
                                    </p:animScale>
                                    <p:animScale>
                                      <p:cBhvr>
                                        <p:cTn id="28" dur="26">
                                          <p:stCondLst>
                                            <p:cond delay="1808"/>
                                          </p:stCondLst>
                                        </p:cTn>
                                        <p:tgtEl>
                                          <p:spTgt spid="9"/>
                                        </p:tgtEl>
                                      </p:cBhvr>
                                      <p:to x="100000" y="95000"/>
                                    </p:animScale>
                                    <p:animScale>
                                      <p:cBhvr>
                                        <p:cTn id="29"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5" grpId="0" animBg="1"/>
      <p:bldP spid="1229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349" y="482420"/>
            <a:ext cx="587532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Menaxhimi </a:t>
            </a:r>
            <a:r>
              <a:rPr lang="en-US" sz="2400" b="1" dirty="0" err="1"/>
              <a:t>i</a:t>
            </a:r>
            <a:r>
              <a:rPr lang="sq-AL" sz="2400" b="1" dirty="0"/>
              <a:t> Rrezikut- Prokurimi Publik</a:t>
            </a:r>
          </a:p>
        </p:txBody>
      </p:sp>
      <p:sp>
        <p:nvSpPr>
          <p:cNvPr id="3" name="Rectangle 2"/>
          <p:cNvSpPr/>
          <p:nvPr/>
        </p:nvSpPr>
        <p:spPr>
          <a:xfrm>
            <a:off x="395536" y="762000"/>
            <a:ext cx="8424936" cy="577850"/>
          </a:xfrm>
          <a:prstGeom prst="rect">
            <a:avLst/>
          </a:prstGeom>
        </p:spPr>
        <p:txBody>
          <a:bodyPr wrap="square">
            <a:spAutoFit/>
          </a:bodyPr>
          <a:lstStyle/>
          <a:p>
            <a:pPr marL="342900" indent="-342900">
              <a:lnSpc>
                <a:spcPct val="150000"/>
              </a:lnSpc>
              <a:spcBef>
                <a:spcPct val="25000"/>
              </a:spcBef>
              <a:buClr>
                <a:srgbClr val="33335A"/>
              </a:buClr>
              <a:buFont typeface="Wingdings" pitchFamily="2" charset="2"/>
              <a:buChar char="§"/>
            </a:pPr>
            <a:r>
              <a:rPr lang="sq-AL" sz="2400" kern="0" dirty="0">
                <a:ea typeface="Verdana" panose="020B0604030504040204" pitchFamily="34" charset="0"/>
                <a:cs typeface="Verdana" panose="020B0604030504040204" pitchFamily="34" charset="0"/>
              </a:rPr>
              <a:t>Reagimet</a:t>
            </a:r>
            <a:r>
              <a:rPr lang="en-GB" sz="2400" kern="0" dirty="0">
                <a:ea typeface="Verdana" panose="020B0604030504040204" pitchFamily="34" charset="0"/>
                <a:cs typeface="Verdana" panose="020B0604030504040204" pitchFamily="34" charset="0"/>
              </a:rPr>
              <a:t> </a:t>
            </a:r>
            <a:r>
              <a:rPr lang="nb-NO" sz="2400" kern="0" dirty="0">
                <a:ea typeface="Verdana" panose="020B0604030504040204" pitchFamily="34" charset="0"/>
                <a:cs typeface="Verdana" panose="020B0604030504040204" pitchFamily="34" charset="0"/>
              </a:rPr>
              <a:t>ndaj Rrezikut Kryesor n[ Prokurimin Publik: </a:t>
            </a:r>
            <a:endParaRPr lang="en-US" sz="2400" kern="0" dirty="0">
              <a:ea typeface="Verdana" panose="020B0604030504040204" pitchFamily="34" charset="0"/>
              <a:cs typeface="Verdana" panose="020B060403050404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512213312"/>
              </p:ext>
            </p:extLst>
          </p:nvPr>
        </p:nvGraphicFramePr>
        <p:xfrm>
          <a:off x="395536" y="1371600"/>
          <a:ext cx="8316924" cy="4731788"/>
        </p:xfrm>
        <a:graphic>
          <a:graphicData uri="http://schemas.openxmlformats.org/drawingml/2006/table">
            <a:tbl>
              <a:tblPr firstRow="1" bandRow="1">
                <a:tableStyleId>{5C22544A-7EE6-4342-B048-85BDC9FD1C3A}</a:tableStyleId>
              </a:tblPr>
              <a:tblGrid>
                <a:gridCol w="3903118">
                  <a:extLst>
                    <a:ext uri="{9D8B030D-6E8A-4147-A177-3AD203B41FA5}">
                      <a16:colId xmlns:a16="http://schemas.microsoft.com/office/drawing/2014/main" xmlns="" val="20000"/>
                    </a:ext>
                  </a:extLst>
                </a:gridCol>
                <a:gridCol w="4413806">
                  <a:extLst>
                    <a:ext uri="{9D8B030D-6E8A-4147-A177-3AD203B41FA5}">
                      <a16:colId xmlns:a16="http://schemas.microsoft.com/office/drawing/2014/main" xmlns="" val="20001"/>
                    </a:ext>
                  </a:extLst>
                </a:gridCol>
              </a:tblGrid>
              <a:tr h="423686">
                <a:tc>
                  <a:txBody>
                    <a:bodyPr/>
                    <a:lstStyle/>
                    <a:p>
                      <a:pPr algn="ctr"/>
                      <a:r>
                        <a:rPr lang="sq-AL" sz="1800" b="1" u="sng" noProof="0" dirty="0"/>
                        <a:t>Rreziku </a:t>
                      </a:r>
                    </a:p>
                  </a:txBody>
                  <a:tcPr/>
                </a:tc>
                <a:tc>
                  <a:txBody>
                    <a:bodyPr/>
                    <a:lstStyle/>
                    <a:p>
                      <a:pPr algn="ctr"/>
                      <a:r>
                        <a:rPr lang="sq-AL" sz="1800" b="1" u="sng" baseline="0" noProof="0" dirty="0"/>
                        <a:t>Reagimi</a:t>
                      </a:r>
                      <a:r>
                        <a:rPr lang="en-US" sz="1800" b="1" u="sng" baseline="0" dirty="0"/>
                        <a:t> </a:t>
                      </a:r>
                      <a:endParaRPr lang="en-US" sz="1800" b="1" u="sng" dirty="0"/>
                    </a:p>
                  </a:txBody>
                  <a:tcPr/>
                </a:tc>
                <a:extLst>
                  <a:ext uri="{0D108BD9-81ED-4DB2-BD59-A6C34878D82A}">
                    <a16:rowId xmlns:a16="http://schemas.microsoft.com/office/drawing/2014/main" xmlns="" val="10000"/>
                  </a:ext>
                </a:extLst>
              </a:tr>
              <a:tr h="423686">
                <a:tc>
                  <a:txBody>
                    <a:bodyPr/>
                    <a:lstStyle/>
                    <a:p>
                      <a:pPr algn="ctr"/>
                      <a:r>
                        <a:rPr lang="sq-AL" sz="1800" noProof="0" dirty="0"/>
                        <a:t>Mashtrim / Korrupsion</a:t>
                      </a:r>
                    </a:p>
                  </a:txBody>
                  <a:tcPr/>
                </a:tc>
                <a:tc>
                  <a:txBody>
                    <a:bodyPr/>
                    <a:lstStyle/>
                    <a:p>
                      <a:pPr algn="ctr"/>
                      <a:r>
                        <a:rPr lang="en-GB" sz="1800" b="1" kern="0" noProof="0" dirty="0">
                          <a:ea typeface="Verdana" panose="020B0604030504040204" pitchFamily="34" charset="0"/>
                          <a:cs typeface="Verdana" panose="020B0604030504040204" pitchFamily="34" charset="0"/>
                        </a:rPr>
                        <a:t>V</a:t>
                      </a:r>
                      <a:r>
                        <a:rPr lang="sq-AL" sz="1800" b="1" kern="0" noProof="0" dirty="0" err="1">
                          <a:ea typeface="Verdana" panose="020B0604030504040204" pitchFamily="34" charset="0"/>
                          <a:cs typeface="Verdana" panose="020B0604030504040204" pitchFamily="34" charset="0"/>
                        </a:rPr>
                        <a:t>endos</a:t>
                      </a:r>
                      <a:r>
                        <a:rPr lang="sq-AL" sz="1800" b="1" kern="0" noProof="0" dirty="0">
                          <a:ea typeface="Verdana" panose="020B0604030504040204" pitchFamily="34" charset="0"/>
                          <a:cs typeface="Verdana" panose="020B0604030504040204" pitchFamily="34" charset="0"/>
                        </a:rPr>
                        <a:t> proces transparent </a:t>
                      </a:r>
                      <a:endParaRPr lang="sq-AL" sz="1800" b="1" noProof="0" dirty="0"/>
                    </a:p>
                  </a:txBody>
                  <a:tcPr/>
                </a:tc>
                <a:extLst>
                  <a:ext uri="{0D108BD9-81ED-4DB2-BD59-A6C34878D82A}">
                    <a16:rowId xmlns:a16="http://schemas.microsoft.com/office/drawing/2014/main" xmlns="" val="10001"/>
                  </a:ext>
                </a:extLst>
              </a:tr>
              <a:tr h="42368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q-AL" sz="1800" noProof="0" dirty="0"/>
                        <a:t>Burime t</a:t>
                      </a:r>
                      <a:r>
                        <a:rPr lang="en-US" sz="1800" noProof="0" dirty="0"/>
                        <a:t>ë</a:t>
                      </a:r>
                      <a:r>
                        <a:rPr lang="sq-AL" sz="1800" noProof="0" dirty="0"/>
                        <a:t> kufizuara </a:t>
                      </a:r>
                    </a:p>
                  </a:txBody>
                  <a:tcPr/>
                </a:tc>
                <a:tc>
                  <a:txBody>
                    <a:bodyPr/>
                    <a:lstStyle/>
                    <a:p>
                      <a:pPr algn="ctr"/>
                      <a:r>
                        <a:rPr lang="en-GB" sz="1800" b="1" kern="0" noProof="0" dirty="0">
                          <a:ea typeface="Verdana" panose="020B0604030504040204" pitchFamily="34" charset="0"/>
                          <a:cs typeface="Verdana" panose="020B0604030504040204" pitchFamily="34" charset="0"/>
                        </a:rPr>
                        <a:t>R</a:t>
                      </a:r>
                      <a:r>
                        <a:rPr lang="sq-AL" sz="1800" b="1" kern="0" noProof="0" dirty="0">
                          <a:ea typeface="Verdana" panose="020B0604030504040204" pitchFamily="34" charset="0"/>
                          <a:cs typeface="Verdana" panose="020B0604030504040204" pitchFamily="34" charset="0"/>
                        </a:rPr>
                        <a:t>rit konkurrencën</a:t>
                      </a:r>
                      <a:endParaRPr lang="sq-AL" sz="1800" b="1" noProof="0" dirty="0"/>
                    </a:p>
                  </a:txBody>
                  <a:tcPr/>
                </a:tc>
                <a:extLst>
                  <a:ext uri="{0D108BD9-81ED-4DB2-BD59-A6C34878D82A}">
                    <a16:rowId xmlns:a16="http://schemas.microsoft.com/office/drawing/2014/main" xmlns="" val="10002"/>
                  </a:ext>
                </a:extLst>
              </a:tr>
              <a:tr h="42368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q-AL" sz="1800" kern="1200" dirty="0">
                          <a:solidFill>
                            <a:schemeClr val="dk1"/>
                          </a:solidFill>
                          <a:latin typeface="+mn-lt"/>
                          <a:ea typeface="+mn-ea"/>
                          <a:cs typeface="+mn-cs"/>
                        </a:rPr>
                        <a:t>Projekt</a:t>
                      </a:r>
                      <a:r>
                        <a:rPr lang="en-US" sz="1800" kern="1200" dirty="0" err="1">
                          <a:solidFill>
                            <a:schemeClr val="dk1"/>
                          </a:solidFill>
                          <a:latin typeface="+mn-lt"/>
                          <a:ea typeface="+mn-ea"/>
                          <a:cs typeface="+mn-cs"/>
                        </a:rPr>
                        <a:t>i</a:t>
                      </a:r>
                      <a:r>
                        <a:rPr lang="sq-AL" sz="1800" kern="1200" dirty="0">
                          <a:solidFill>
                            <a:schemeClr val="dk1"/>
                          </a:solidFill>
                          <a:latin typeface="+mn-lt"/>
                          <a:ea typeface="+mn-ea"/>
                          <a:cs typeface="+mn-cs"/>
                        </a:rPr>
                        <a:t> nuk është një prioritet</a:t>
                      </a:r>
                      <a:endParaRPr lang="en-US" sz="1800" kern="1200" dirty="0">
                        <a:solidFill>
                          <a:schemeClr val="dk1"/>
                        </a:solidFill>
                        <a:latin typeface="+mn-lt"/>
                        <a:ea typeface="+mn-ea"/>
                        <a:cs typeface="+mn-cs"/>
                      </a:endParaRPr>
                    </a:p>
                  </a:txBody>
                  <a:tcPr/>
                </a:tc>
                <a:tc>
                  <a:txBody>
                    <a:bodyPr/>
                    <a:lstStyle/>
                    <a:p>
                      <a:pPr algn="ctr">
                        <a:lnSpc>
                          <a:spcPct val="115000"/>
                        </a:lnSpc>
                        <a:spcAft>
                          <a:spcPts val="0"/>
                        </a:spcAft>
                      </a:pPr>
                      <a:r>
                        <a:rPr lang="sq-AL" sz="1800" b="1" kern="0" dirty="0">
                          <a:solidFill>
                            <a:schemeClr val="dk1"/>
                          </a:solidFill>
                          <a:latin typeface="+mn-lt"/>
                          <a:ea typeface="Verdana" panose="020B0604030504040204" pitchFamily="34" charset="0"/>
                          <a:cs typeface="Verdana" panose="020B0604030504040204" pitchFamily="34" charset="0"/>
                        </a:rPr>
                        <a:t>        Mirato ndarjen e funksioneve </a:t>
                      </a:r>
                      <a:endParaRPr lang="en-US" sz="1800" b="1" kern="0" dirty="0">
                        <a:solidFill>
                          <a:schemeClr val="dk1"/>
                        </a:solidFill>
                        <a:latin typeface="+mn-lt"/>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xmlns="" val="10003"/>
                  </a:ext>
                </a:extLst>
              </a:tr>
              <a:tr h="42368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q-AL" sz="1800" kern="1200">
                          <a:solidFill>
                            <a:schemeClr val="dk1"/>
                          </a:solidFill>
                          <a:latin typeface="+mn-lt"/>
                          <a:ea typeface="+mn-ea"/>
                          <a:cs typeface="+mn-cs"/>
                        </a:rPr>
                        <a:t>Protesta / Ankesa</a:t>
                      </a:r>
                      <a:endParaRPr lang="en-US" sz="1800" kern="1200">
                        <a:solidFill>
                          <a:schemeClr val="dk1"/>
                        </a:solidFill>
                        <a:latin typeface="+mn-lt"/>
                        <a:ea typeface="+mn-ea"/>
                        <a:cs typeface="+mn-cs"/>
                      </a:endParaRPr>
                    </a:p>
                  </a:txBody>
                  <a:tcPr/>
                </a:tc>
                <a:tc>
                  <a:txBody>
                    <a:bodyPr/>
                    <a:lstStyle/>
                    <a:p>
                      <a:pPr algn="ctr">
                        <a:lnSpc>
                          <a:spcPct val="115000"/>
                        </a:lnSpc>
                        <a:spcAft>
                          <a:spcPts val="0"/>
                        </a:spcAft>
                      </a:pPr>
                      <a:r>
                        <a:rPr lang="sq-AL" sz="1800" b="1" kern="0" dirty="0">
                          <a:solidFill>
                            <a:schemeClr val="dk1"/>
                          </a:solidFill>
                          <a:latin typeface="+mn-lt"/>
                          <a:ea typeface="Verdana" panose="020B0604030504040204" pitchFamily="34" charset="0"/>
                          <a:cs typeface="Verdana" panose="020B0604030504040204" pitchFamily="34" charset="0"/>
                        </a:rPr>
                        <a:t>        Vendos rregulla dhe procedura të qarta</a:t>
                      </a:r>
                      <a:endParaRPr lang="en-US" sz="1800" b="1" kern="0" dirty="0">
                        <a:solidFill>
                          <a:schemeClr val="dk1"/>
                        </a:solidFill>
                        <a:latin typeface="+mn-lt"/>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xmlns="" val="10004"/>
                  </a:ext>
                </a:extLst>
              </a:tr>
              <a:tr h="80094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q-AL" sz="1800" kern="1200" dirty="0">
                          <a:solidFill>
                            <a:schemeClr val="dk1"/>
                          </a:solidFill>
                          <a:latin typeface="+mn-lt"/>
                          <a:ea typeface="+mn-ea"/>
                          <a:cs typeface="+mn-cs"/>
                        </a:rPr>
                        <a:t>Vonesa </a:t>
                      </a:r>
                      <a:endParaRPr lang="en-US" sz="1800" kern="1200" dirty="0">
                        <a:solidFill>
                          <a:schemeClr val="dk1"/>
                        </a:solidFill>
                        <a:latin typeface="+mn-lt"/>
                        <a:ea typeface="+mn-ea"/>
                        <a:cs typeface="+mn-cs"/>
                      </a:endParaRPr>
                    </a:p>
                  </a:txBody>
                  <a:tcPr/>
                </a:tc>
                <a:tc>
                  <a:txBody>
                    <a:bodyPr/>
                    <a:lstStyle/>
                    <a:p>
                      <a:pPr algn="ctr">
                        <a:lnSpc>
                          <a:spcPct val="115000"/>
                        </a:lnSpc>
                        <a:spcAft>
                          <a:spcPts val="0"/>
                        </a:spcAft>
                      </a:pPr>
                      <a:r>
                        <a:rPr lang="sq-AL" sz="1800" b="1" kern="0" dirty="0">
                          <a:solidFill>
                            <a:schemeClr val="dk1"/>
                          </a:solidFill>
                          <a:latin typeface="+mn-lt"/>
                          <a:ea typeface="Verdana" panose="020B0604030504040204" pitchFamily="34" charset="0"/>
                          <a:cs typeface="Verdana" panose="020B0604030504040204" pitchFamily="34" charset="0"/>
                        </a:rPr>
                        <a:t>Mirato dokumente standarde (dhe kushtet)</a:t>
                      </a:r>
                      <a:endParaRPr lang="en-US" sz="1800" b="1" kern="0" dirty="0">
                        <a:solidFill>
                          <a:schemeClr val="dk1"/>
                        </a:solidFill>
                        <a:latin typeface="+mn-lt"/>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xmlns="" val="10005"/>
                  </a:ext>
                </a:extLst>
              </a:tr>
              <a:tr h="45270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q-AL" sz="1800" kern="1200" dirty="0">
                          <a:solidFill>
                            <a:schemeClr val="dk1"/>
                          </a:solidFill>
                          <a:latin typeface="+mn-lt"/>
                          <a:ea typeface="+mn-ea"/>
                          <a:cs typeface="+mn-cs"/>
                        </a:rPr>
                        <a:t>Projektet jo-standarde  </a:t>
                      </a:r>
                      <a:endParaRPr lang="en-US" sz="1800" kern="1200" dirty="0">
                        <a:solidFill>
                          <a:schemeClr val="dk1"/>
                        </a:solidFill>
                        <a:latin typeface="+mn-lt"/>
                        <a:ea typeface="+mn-ea"/>
                        <a:cs typeface="+mn-cs"/>
                      </a:endParaRPr>
                    </a:p>
                  </a:txBody>
                  <a:tcPr/>
                </a:tc>
                <a:tc>
                  <a:txBody>
                    <a:bodyPr/>
                    <a:lstStyle/>
                    <a:p>
                      <a:pPr algn="ctr">
                        <a:lnSpc>
                          <a:spcPct val="115000"/>
                        </a:lnSpc>
                        <a:spcAft>
                          <a:spcPts val="0"/>
                        </a:spcAft>
                      </a:pPr>
                      <a:r>
                        <a:rPr lang="sq-AL" sz="1800" b="1" kern="0" dirty="0">
                          <a:solidFill>
                            <a:schemeClr val="dk1"/>
                          </a:solidFill>
                          <a:latin typeface="+mn-lt"/>
                          <a:ea typeface="Verdana" panose="020B0604030504040204" pitchFamily="34" charset="0"/>
                          <a:cs typeface="Verdana" panose="020B0604030504040204" pitchFamily="34" charset="0"/>
                        </a:rPr>
                        <a:t>        Inkurajo ngritjen e kapaciteteve të stafit</a:t>
                      </a:r>
                      <a:endParaRPr lang="en-US" sz="1800" b="1" kern="0" dirty="0">
                        <a:solidFill>
                          <a:schemeClr val="dk1"/>
                        </a:solidFill>
                        <a:latin typeface="+mn-lt"/>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xmlns="" val="10006"/>
                  </a:ext>
                </a:extLst>
              </a:tr>
              <a:tr h="45270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q-AL" sz="1800" kern="1200">
                          <a:solidFill>
                            <a:schemeClr val="dk1"/>
                          </a:solidFill>
                          <a:latin typeface="+mn-lt"/>
                          <a:ea typeface="+mn-ea"/>
                          <a:cs typeface="+mn-cs"/>
                        </a:rPr>
                        <a:t>Projekti është i tepërt / nuk nevojitet</a:t>
                      </a:r>
                      <a:endParaRPr lang="en-US" sz="1800" kern="1200">
                        <a:solidFill>
                          <a:schemeClr val="dk1"/>
                        </a:solidFill>
                        <a:latin typeface="+mn-lt"/>
                        <a:ea typeface="+mn-ea"/>
                        <a:cs typeface="+mn-cs"/>
                      </a:endParaRPr>
                    </a:p>
                  </a:txBody>
                  <a:tcPr/>
                </a:tc>
                <a:tc>
                  <a:txBody>
                    <a:bodyPr/>
                    <a:lstStyle/>
                    <a:p>
                      <a:pPr algn="ctr">
                        <a:lnSpc>
                          <a:spcPct val="115000"/>
                        </a:lnSpc>
                        <a:spcAft>
                          <a:spcPts val="0"/>
                        </a:spcAft>
                      </a:pPr>
                      <a:r>
                        <a:rPr lang="sq-AL" sz="1800" b="1" kern="0" dirty="0">
                          <a:solidFill>
                            <a:schemeClr val="dk1"/>
                          </a:solidFill>
                          <a:latin typeface="+mn-lt"/>
                          <a:ea typeface="Verdana" panose="020B0604030504040204" pitchFamily="34" charset="0"/>
                          <a:cs typeface="Verdana" panose="020B0604030504040204" pitchFamily="34" charset="0"/>
                        </a:rPr>
                        <a:t>         Angazho sisteme efektive të kontrollit</a:t>
                      </a:r>
                      <a:endParaRPr lang="en-US" sz="1800" b="1" kern="0" dirty="0">
                        <a:solidFill>
                          <a:schemeClr val="dk1"/>
                        </a:solidFill>
                        <a:latin typeface="+mn-lt"/>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xmlns="" val="10007"/>
                  </a:ext>
                </a:extLst>
              </a:tr>
              <a:tr h="42368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q-AL" sz="1800" kern="1200" dirty="0">
                          <a:solidFill>
                            <a:schemeClr val="dk1"/>
                          </a:solidFill>
                          <a:latin typeface="+mn-lt"/>
                          <a:ea typeface="+mn-ea"/>
                          <a:cs typeface="+mn-cs"/>
                        </a:rPr>
                        <a:t>Strategji e papërshtatshme</a:t>
                      </a:r>
                      <a:endParaRPr lang="en-US" sz="1800" kern="1200" dirty="0">
                        <a:solidFill>
                          <a:schemeClr val="dk1"/>
                        </a:solidFill>
                        <a:latin typeface="+mn-lt"/>
                        <a:ea typeface="+mn-ea"/>
                        <a:cs typeface="+mn-cs"/>
                      </a:endParaRPr>
                    </a:p>
                  </a:txBody>
                  <a:tcPr/>
                </a:tc>
                <a:tc>
                  <a:txBody>
                    <a:bodyPr/>
                    <a:lstStyle/>
                    <a:p>
                      <a:pPr algn="ctr">
                        <a:lnSpc>
                          <a:spcPct val="115000"/>
                        </a:lnSpc>
                        <a:spcAft>
                          <a:spcPts val="0"/>
                        </a:spcAft>
                      </a:pPr>
                      <a:r>
                        <a:rPr lang="sq-AL" sz="1800" b="1" kern="0" dirty="0">
                          <a:solidFill>
                            <a:schemeClr val="dk1"/>
                          </a:solidFill>
                          <a:latin typeface="+mn-lt"/>
                          <a:ea typeface="Verdana" panose="020B0604030504040204" pitchFamily="34" charset="0"/>
                          <a:cs typeface="Verdana" panose="020B0604030504040204" pitchFamily="34" charset="0"/>
                        </a:rPr>
                        <a:t>         Rrit llogaridhënien </a:t>
                      </a:r>
                      <a:endParaRPr lang="en-US" sz="1800" b="1" kern="0" dirty="0">
                        <a:solidFill>
                          <a:schemeClr val="dk1"/>
                        </a:solidFill>
                        <a:latin typeface="+mn-lt"/>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9585703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349" y="482420"/>
            <a:ext cx="596028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Menaxhimi </a:t>
            </a:r>
            <a:r>
              <a:rPr lang="en-US" sz="2400" b="1" dirty="0" err="1"/>
              <a:t>i</a:t>
            </a:r>
            <a:r>
              <a:rPr lang="sq-AL" sz="2400" b="1" dirty="0"/>
              <a:t> Rrezikut</a:t>
            </a:r>
            <a:r>
              <a:rPr lang="en-US" sz="2400" b="1" dirty="0"/>
              <a:t> </a:t>
            </a:r>
            <a:r>
              <a:rPr lang="sq-AL" sz="2400" b="1" dirty="0"/>
              <a:t>- Prokurimi Publik</a:t>
            </a:r>
          </a:p>
        </p:txBody>
      </p:sp>
      <p:sp>
        <p:nvSpPr>
          <p:cNvPr id="3" name="Rectangle 2"/>
          <p:cNvSpPr/>
          <p:nvPr/>
        </p:nvSpPr>
        <p:spPr>
          <a:xfrm>
            <a:off x="395536" y="1412776"/>
            <a:ext cx="8424936" cy="2862322"/>
          </a:xfrm>
          <a:prstGeom prst="rect">
            <a:avLst/>
          </a:prstGeom>
        </p:spPr>
        <p:txBody>
          <a:bodyPr wrap="square">
            <a:spAutoFit/>
          </a:bodyPr>
          <a:lstStyle/>
          <a:p>
            <a:pPr>
              <a:lnSpc>
                <a:spcPct val="150000"/>
              </a:lnSpc>
              <a:spcBef>
                <a:spcPct val="25000"/>
              </a:spcBef>
              <a:buClr>
                <a:srgbClr val="33335A"/>
              </a:buClr>
            </a:pPr>
            <a:r>
              <a:rPr lang="sq-AL" sz="2400" i="1" u="sng" kern="0" dirty="0">
                <a:ea typeface="Verdana" panose="020B0604030504040204" pitchFamily="34" charset="0"/>
                <a:cs typeface="Verdana" panose="020B0604030504040204" pitchFamily="34" charset="0"/>
              </a:rPr>
              <a:t>Mashtrimi, korrupsioni dhe sjellja joprofesionale mund të hyjnë në çdo fazë të procesit të prokurimit:</a:t>
            </a:r>
          </a:p>
          <a:p>
            <a:pPr marL="342900" indent="-342900">
              <a:lnSpc>
                <a:spcPct val="150000"/>
              </a:lnSpc>
              <a:buFont typeface="Wingdings" pitchFamily="2" charset="2"/>
              <a:buChar char="§"/>
            </a:pPr>
            <a:r>
              <a:rPr lang="sq-AL" sz="2400" i="1" kern="0" dirty="0">
                <a:ea typeface="Verdana" panose="020B0604030504040204" pitchFamily="34" charset="0"/>
                <a:cs typeface="Verdana" panose="020B0604030504040204" pitchFamily="34" charset="0"/>
              </a:rPr>
              <a:t>Humbja e burimeve organizative dhe buxhetit për furnizim të papërshtatshëm</a:t>
            </a:r>
            <a:r>
              <a:rPr lang="en-US" sz="2400" i="1" kern="0" dirty="0">
                <a:ea typeface="Verdana" panose="020B0604030504040204" pitchFamily="34" charset="0"/>
                <a:cs typeface="Verdana" panose="020B0604030504040204" pitchFamily="34" charset="0"/>
              </a:rPr>
              <a:t>;</a:t>
            </a:r>
            <a:endParaRPr lang="sq-AL" sz="2400" i="1" kern="0" dirty="0">
              <a:ea typeface="Verdana" panose="020B0604030504040204" pitchFamily="34" charset="0"/>
              <a:cs typeface="Verdana" panose="020B0604030504040204" pitchFamily="34" charset="0"/>
            </a:endParaRPr>
          </a:p>
          <a:p>
            <a:pPr marL="342900" indent="-342900">
              <a:lnSpc>
                <a:spcPct val="150000"/>
              </a:lnSpc>
              <a:buFont typeface="Wingdings" pitchFamily="2" charset="2"/>
              <a:buChar char="§"/>
            </a:pPr>
            <a:r>
              <a:rPr lang="en-US" sz="2400" i="1" kern="0" dirty="0">
                <a:ea typeface="Verdana" panose="020B0604030504040204" pitchFamily="34" charset="0"/>
                <a:cs typeface="Verdana" panose="020B0604030504040204" pitchFamily="34" charset="0"/>
              </a:rPr>
              <a:t>D</a:t>
            </a:r>
            <a:r>
              <a:rPr lang="sq-AL" sz="2400" i="1" kern="0" dirty="0" err="1">
                <a:ea typeface="Verdana" panose="020B0604030504040204" pitchFamily="34" charset="0"/>
                <a:cs typeface="Verdana" panose="020B0604030504040204" pitchFamily="34" charset="0"/>
              </a:rPr>
              <a:t>ëmtim</a:t>
            </a:r>
            <a:r>
              <a:rPr lang="sq-AL" sz="2400" i="1" kern="0" dirty="0">
                <a:ea typeface="Verdana" panose="020B0604030504040204" pitchFamily="34" charset="0"/>
                <a:cs typeface="Verdana" panose="020B0604030504040204" pitchFamily="34" charset="0"/>
              </a:rPr>
              <a:t> të imazhit të organizatës </a:t>
            </a:r>
            <a:r>
              <a:rPr lang="en-US" sz="2400" i="1" kern="0" dirty="0">
                <a:ea typeface="Verdana" panose="020B0604030504040204" pitchFamily="34" charset="0"/>
                <a:cs typeface="Verdana" panose="020B0604030504040204" pitchFamily="34" charset="0"/>
              </a:rPr>
              <a:t>.</a:t>
            </a:r>
            <a:endParaRPr lang="sq-AL" sz="2400" i="1" kern="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505716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9"/>
          <p:cNvSpPr>
            <a:spLocks noChangeArrowheads="1"/>
          </p:cNvSpPr>
          <p:nvPr/>
        </p:nvSpPr>
        <p:spPr bwMode="auto">
          <a:xfrm>
            <a:off x="179388" y="476250"/>
            <a:ext cx="8832850" cy="770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lnSpc>
                <a:spcPct val="110000"/>
              </a:lnSpc>
              <a:spcBef>
                <a:spcPct val="25000"/>
              </a:spcBef>
              <a:defRPr/>
            </a:pPr>
            <a:r>
              <a:rPr lang="sq-AL" altLang="en-US" b="1" dirty="0">
                <a:solidFill>
                  <a:srgbClr val="800000"/>
                </a:solidFill>
                <a:effectLst>
                  <a:outerShdw blurRad="38100" dist="38100" dir="2700000" algn="tl">
                    <a:srgbClr val="C0C0C0"/>
                  </a:outerShdw>
                </a:effectLst>
              </a:rPr>
              <a:t>Përmirësimi i kapaciteteve administrative</a:t>
            </a:r>
          </a:p>
          <a:p>
            <a:pPr algn="ctr" eaLnBrk="0" hangingPunct="0">
              <a:lnSpc>
                <a:spcPct val="110000"/>
              </a:lnSpc>
              <a:spcBef>
                <a:spcPct val="25000"/>
              </a:spcBef>
              <a:defRPr/>
            </a:pPr>
            <a:r>
              <a:rPr lang="sq-AL" altLang="en-US" b="1" dirty="0">
                <a:solidFill>
                  <a:srgbClr val="800000"/>
                </a:solidFill>
                <a:effectLst>
                  <a:outerShdw blurRad="38100" dist="38100" dir="2700000" algn="tl">
                    <a:srgbClr val="C0C0C0"/>
                  </a:outerShdw>
                </a:effectLst>
              </a:rPr>
              <a:t> në fushën e Prokurimit Publik në Kosovë</a:t>
            </a:r>
          </a:p>
        </p:txBody>
      </p:sp>
      <p:sp>
        <p:nvSpPr>
          <p:cNvPr id="8" name="Text Box 8"/>
          <p:cNvSpPr txBox="1">
            <a:spLocks noChangeArrowheads="1"/>
          </p:cNvSpPr>
          <p:nvPr/>
        </p:nvSpPr>
        <p:spPr bwMode="auto">
          <a:xfrm>
            <a:off x="5867400" y="3657600"/>
            <a:ext cx="28082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pPr>
            <a:r>
              <a:rPr lang="en-GB" altLang="en-US" b="1" dirty="0">
                <a:solidFill>
                  <a:schemeClr val="bg1"/>
                </a:solidFill>
              </a:rPr>
              <a:t>     </a:t>
            </a:r>
            <a:endParaRPr lang="el-GR" altLang="en-US" b="1" dirty="0">
              <a:solidFill>
                <a:schemeClr val="bg1"/>
              </a:solidFill>
            </a:endParaRPr>
          </a:p>
        </p:txBody>
      </p:sp>
      <p:sp>
        <p:nvSpPr>
          <p:cNvPr id="9" name="Rectangle 12"/>
          <p:cNvSpPr>
            <a:spLocks noChangeArrowheads="1"/>
          </p:cNvSpPr>
          <p:nvPr/>
        </p:nvSpPr>
        <p:spPr bwMode="auto">
          <a:xfrm>
            <a:off x="1981200" y="2492375"/>
            <a:ext cx="74676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altLang="en-US" sz="3200" b="1" dirty="0">
                <a:solidFill>
                  <a:srgbClr val="FFFFFF"/>
                </a:solidFill>
              </a:rPr>
              <a:t>       </a:t>
            </a:r>
          </a:p>
          <a:p>
            <a:pPr eaLnBrk="1" hangingPunct="1"/>
            <a:r>
              <a:rPr lang="sq-AL" altLang="en-US" sz="3200" b="1" dirty="0">
                <a:solidFill>
                  <a:srgbClr val="FFFFFF"/>
                </a:solidFill>
              </a:rPr>
              <a:t>Parimet e Prokurimit Publik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0040" y="482420"/>
            <a:ext cx="624722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Misioni dhe objektivat e prokurimit publik</a:t>
            </a:r>
          </a:p>
        </p:txBody>
      </p:sp>
      <p:sp>
        <p:nvSpPr>
          <p:cNvPr id="3" name="Rectangle 2"/>
          <p:cNvSpPr/>
          <p:nvPr/>
        </p:nvSpPr>
        <p:spPr>
          <a:xfrm>
            <a:off x="304349" y="1145902"/>
            <a:ext cx="8588131" cy="5093702"/>
          </a:xfrm>
          <a:prstGeom prst="rect">
            <a:avLst/>
          </a:prstGeom>
        </p:spPr>
        <p:txBody>
          <a:bodyPr wrap="square">
            <a:spAutoFit/>
          </a:bodyPr>
          <a:lstStyle/>
          <a:p>
            <a:pPr marL="342900" indent="-342900" eaLnBrk="0" hangingPunct="0">
              <a:lnSpc>
                <a:spcPct val="150000"/>
              </a:lnSpc>
              <a:spcBef>
                <a:spcPts val="600"/>
              </a:spcBef>
              <a:buClr>
                <a:schemeClr val="bg2"/>
              </a:buClr>
              <a:buSzPct val="75000"/>
              <a:buFont typeface="Wingdings" pitchFamily="2" charset="2"/>
              <a:buChar char="n"/>
            </a:pPr>
            <a:r>
              <a:rPr lang="sq-AL" sz="2000" kern="0" dirty="0">
                <a:ea typeface="Verdana" panose="020B0604030504040204" pitchFamily="34" charset="0"/>
                <a:cs typeface="Verdana" panose="020B0604030504040204" pitchFamily="34" charset="0"/>
              </a:rPr>
              <a:t>Misioni i prokurimit publik është për të siguruar dhe për të mundësuar autoritetet kontraktuese t</a:t>
            </a:r>
            <a:r>
              <a:rPr lang="en-US" sz="2000" kern="0" dirty="0">
                <a:ea typeface="Verdana" panose="020B0604030504040204" pitchFamily="34" charset="0"/>
                <a:cs typeface="Verdana" panose="020B0604030504040204" pitchFamily="34" charset="0"/>
              </a:rPr>
              <a:t>ë</a:t>
            </a:r>
            <a:r>
              <a:rPr lang="sq-AL" sz="2000" kern="0" dirty="0">
                <a:ea typeface="Verdana" panose="020B0604030504040204" pitchFamily="34" charset="0"/>
                <a:cs typeface="Verdana" panose="020B0604030504040204" pitchFamily="34" charset="0"/>
              </a:rPr>
              <a:t> përmbushin objektivat e tyre politike dhe të biznesit në ofrimin e shërbimeve më të mira publike.	</a:t>
            </a:r>
          </a:p>
          <a:p>
            <a:pPr marL="342900" indent="-342900" eaLnBrk="0" hangingPunct="0">
              <a:lnSpc>
                <a:spcPct val="150000"/>
              </a:lnSpc>
              <a:spcBef>
                <a:spcPts val="600"/>
              </a:spcBef>
              <a:buClr>
                <a:schemeClr val="bg2"/>
              </a:buClr>
              <a:buSzPct val="75000"/>
              <a:buFont typeface="Arial" pitchFamily="34" charset="0"/>
              <a:buChar char="•"/>
            </a:pPr>
            <a:r>
              <a:rPr lang="sq-AL" sz="2000" kern="0" dirty="0">
                <a:solidFill>
                  <a:srgbClr val="000000"/>
                </a:solidFill>
                <a:ea typeface="Verdana" pitchFamily="34" charset="0"/>
                <a:cs typeface="Verdana" pitchFamily="34" charset="0"/>
              </a:rPr>
              <a:t>Vlera më e mirë për para = kombinimi optimal i “kostos – s</a:t>
            </a:r>
            <a:r>
              <a:rPr lang="en-US" sz="2000" kern="0" dirty="0">
                <a:solidFill>
                  <a:srgbClr val="000000"/>
                </a:solidFill>
                <a:ea typeface="Verdana" pitchFamily="34" charset="0"/>
                <a:cs typeface="Verdana" pitchFamily="34" charset="0"/>
              </a:rPr>
              <a:t>ë</a:t>
            </a:r>
            <a:r>
              <a:rPr lang="sq-AL" sz="2000" kern="0" dirty="0">
                <a:solidFill>
                  <a:srgbClr val="000000"/>
                </a:solidFill>
                <a:ea typeface="Verdana" pitchFamily="34" charset="0"/>
                <a:cs typeface="Verdana" pitchFamily="34" charset="0"/>
              </a:rPr>
              <a:t> ciklit – t</a:t>
            </a:r>
            <a:r>
              <a:rPr lang="en-US" sz="2000" kern="0" dirty="0">
                <a:solidFill>
                  <a:srgbClr val="000000"/>
                </a:solidFill>
                <a:ea typeface="Verdana" pitchFamily="34" charset="0"/>
                <a:cs typeface="Verdana" pitchFamily="34" charset="0"/>
              </a:rPr>
              <a:t>ë</a:t>
            </a:r>
            <a:r>
              <a:rPr lang="sq-AL" sz="2000" kern="0" dirty="0">
                <a:solidFill>
                  <a:srgbClr val="000000"/>
                </a:solidFill>
                <a:ea typeface="Verdana" pitchFamily="34" charset="0"/>
                <a:cs typeface="Verdana" pitchFamily="34" charset="0"/>
              </a:rPr>
              <a:t> t</a:t>
            </a:r>
            <a:r>
              <a:rPr lang="en-US" sz="2000" kern="0" dirty="0">
                <a:solidFill>
                  <a:srgbClr val="000000"/>
                </a:solidFill>
                <a:ea typeface="Verdana" pitchFamily="34" charset="0"/>
                <a:cs typeface="Verdana" pitchFamily="34" charset="0"/>
              </a:rPr>
              <a:t>ë</a:t>
            </a:r>
            <a:r>
              <a:rPr lang="sq-AL" sz="2000" kern="0" dirty="0">
                <a:solidFill>
                  <a:srgbClr val="000000"/>
                </a:solidFill>
                <a:ea typeface="Verdana" pitchFamily="34" charset="0"/>
                <a:cs typeface="Verdana" pitchFamily="34" charset="0"/>
              </a:rPr>
              <a:t>r</a:t>
            </a:r>
            <a:r>
              <a:rPr lang="en-US" sz="2000" kern="0" dirty="0">
                <a:solidFill>
                  <a:srgbClr val="000000"/>
                </a:solidFill>
                <a:ea typeface="Verdana" pitchFamily="34" charset="0"/>
                <a:cs typeface="Verdana" pitchFamily="34" charset="0"/>
              </a:rPr>
              <a:t>ë</a:t>
            </a:r>
            <a:r>
              <a:rPr lang="sq-AL" sz="2000" kern="0" dirty="0">
                <a:solidFill>
                  <a:srgbClr val="000000"/>
                </a:solidFill>
                <a:ea typeface="Verdana" pitchFamily="34" charset="0"/>
                <a:cs typeface="Verdana" pitchFamily="34" charset="0"/>
              </a:rPr>
              <a:t>- jetësor kosto WLC" (d.m.th. kostoja e blerjes, kostoja e mirëmbajtjes dhe drejtimit t</a:t>
            </a:r>
            <a:r>
              <a:rPr lang="en-US" sz="2000" kern="0" dirty="0">
                <a:solidFill>
                  <a:srgbClr val="000000"/>
                </a:solidFill>
                <a:ea typeface="Verdana" pitchFamily="34" charset="0"/>
                <a:cs typeface="Verdana" pitchFamily="34" charset="0"/>
              </a:rPr>
              <a:t>ë</a:t>
            </a:r>
            <a:r>
              <a:rPr lang="sq-AL" sz="2000" kern="0" dirty="0">
                <a:solidFill>
                  <a:srgbClr val="000000"/>
                </a:solidFill>
                <a:ea typeface="Verdana" pitchFamily="34" charset="0"/>
                <a:cs typeface="Verdana" pitchFamily="34" charset="0"/>
              </a:rPr>
              <a:t> shpenzimeve, kostoja e asgjësimit) të një blerje dhe përshtatshmërisë së qëllimit t</a:t>
            </a:r>
            <a:r>
              <a:rPr lang="en-US" sz="2000" kern="0" dirty="0">
                <a:solidFill>
                  <a:srgbClr val="000000"/>
                </a:solidFill>
                <a:ea typeface="Verdana" pitchFamily="34" charset="0"/>
                <a:cs typeface="Verdana" pitchFamily="34" charset="0"/>
              </a:rPr>
              <a:t>ë</a:t>
            </a:r>
            <a:r>
              <a:rPr lang="sq-AL" sz="2000" kern="0" dirty="0">
                <a:solidFill>
                  <a:srgbClr val="000000"/>
                </a:solidFill>
                <a:ea typeface="Verdana" pitchFamily="34" charset="0"/>
                <a:cs typeface="Verdana" pitchFamily="34" charset="0"/>
              </a:rPr>
              <a:t> saj p.sh. cilësisë dhe aftësisë për të përmbushur kërkesat e Autoriteti kontraktues </a:t>
            </a:r>
            <a:r>
              <a:rPr lang="en-US" sz="2000" kern="0" dirty="0">
                <a:solidFill>
                  <a:srgbClr val="000000"/>
                </a:solidFill>
                <a:ea typeface="Verdana" pitchFamily="34" charset="0"/>
                <a:cs typeface="Verdana" pitchFamily="34" charset="0"/>
              </a:rPr>
              <a:t>			</a:t>
            </a:r>
            <a:r>
              <a:rPr lang="en-US" sz="1400" kern="0" dirty="0">
                <a:solidFill>
                  <a:srgbClr val="000000"/>
                </a:solidFill>
                <a:ea typeface="Verdana" pitchFamily="34" charset="0"/>
                <a:cs typeface="Verdana" pitchFamily="34" charset="0"/>
              </a:rPr>
              <a:t>“ 	</a:t>
            </a:r>
            <a:r>
              <a:rPr lang="sq-AL" sz="1400" kern="0" dirty="0">
                <a:solidFill>
                  <a:srgbClr val="000000"/>
                </a:solidFill>
                <a:ea typeface="Verdana" pitchFamily="34" charset="0"/>
                <a:cs typeface="Verdana" pitchFamily="34" charset="0"/>
              </a:rPr>
              <a:t>“Udhëzuesi </a:t>
            </a:r>
            <a:r>
              <a:rPr lang="en-US" sz="1400" kern="0" dirty="0" err="1">
                <a:solidFill>
                  <a:srgbClr val="000000"/>
                </a:solidFill>
                <a:ea typeface="Verdana" pitchFamily="34" charset="0"/>
                <a:cs typeface="Verdana" pitchFamily="34" charset="0"/>
              </a:rPr>
              <a:t>i</a:t>
            </a:r>
            <a:r>
              <a:rPr lang="sq-AL" sz="1400" kern="0" dirty="0">
                <a:solidFill>
                  <a:srgbClr val="000000"/>
                </a:solidFill>
                <a:ea typeface="Verdana" pitchFamily="34" charset="0"/>
                <a:cs typeface="Verdana" pitchFamily="34" charset="0"/>
              </a:rPr>
              <a:t> praktikave m</a:t>
            </a:r>
            <a:r>
              <a:rPr lang="en-US" sz="1400" kern="0" dirty="0">
                <a:solidFill>
                  <a:srgbClr val="000000"/>
                </a:solidFill>
                <a:ea typeface="Verdana" pitchFamily="34" charset="0"/>
                <a:cs typeface="Verdana" pitchFamily="34" charset="0"/>
              </a:rPr>
              <a:t>ë</a:t>
            </a:r>
            <a:r>
              <a:rPr lang="sq-AL" sz="1400" kern="0" dirty="0">
                <a:solidFill>
                  <a:srgbClr val="000000"/>
                </a:solidFill>
                <a:ea typeface="Verdana" pitchFamily="34" charset="0"/>
                <a:cs typeface="Verdana" pitchFamily="34" charset="0"/>
              </a:rPr>
              <a:t> t</a:t>
            </a:r>
            <a:r>
              <a:rPr lang="en-US" sz="1400" kern="0" dirty="0">
                <a:solidFill>
                  <a:srgbClr val="000000"/>
                </a:solidFill>
                <a:ea typeface="Verdana" pitchFamily="34" charset="0"/>
                <a:cs typeface="Verdana" pitchFamily="34" charset="0"/>
              </a:rPr>
              <a:t>ë</a:t>
            </a:r>
            <a:r>
              <a:rPr lang="sq-AL" sz="1400" kern="0" dirty="0">
                <a:solidFill>
                  <a:srgbClr val="000000"/>
                </a:solidFill>
                <a:ea typeface="Verdana" pitchFamily="34" charset="0"/>
                <a:cs typeface="Verdana" pitchFamily="34" charset="0"/>
              </a:rPr>
              <a:t> mira t</a:t>
            </a:r>
            <a:r>
              <a:rPr lang="en-US" sz="1400" kern="0" dirty="0">
                <a:solidFill>
                  <a:srgbClr val="000000"/>
                </a:solidFill>
                <a:ea typeface="Verdana" pitchFamily="34" charset="0"/>
                <a:cs typeface="Verdana" pitchFamily="34" charset="0"/>
              </a:rPr>
              <a:t>ë</a:t>
            </a:r>
            <a:r>
              <a:rPr lang="sq-AL" sz="1400" kern="0" dirty="0">
                <a:solidFill>
                  <a:srgbClr val="000000"/>
                </a:solidFill>
                <a:ea typeface="Verdana" pitchFamily="34" charset="0"/>
                <a:cs typeface="Verdana" pitchFamily="34" charset="0"/>
              </a:rPr>
              <a:t> PP”</a:t>
            </a:r>
            <a:endParaRPr lang="sq-AL" sz="1400" dirty="0"/>
          </a:p>
          <a:p>
            <a:pPr marL="800100" lvl="2" indent="-342900" eaLnBrk="0" hangingPunct="0">
              <a:lnSpc>
                <a:spcPct val="150000"/>
              </a:lnSpc>
              <a:spcBef>
                <a:spcPts val="600"/>
              </a:spcBef>
              <a:buClr>
                <a:schemeClr val="bg2"/>
              </a:buClr>
              <a:buSzPct val="75000"/>
              <a:buFont typeface="Arial" pitchFamily="34" charset="0"/>
              <a:buChar char="•"/>
            </a:pPr>
            <a:r>
              <a:rPr lang="sq-AL" kern="0" dirty="0">
                <a:solidFill>
                  <a:srgbClr val="000000"/>
                </a:solidFill>
                <a:ea typeface="Verdana" pitchFamily="34" charset="0"/>
                <a:cs typeface="Verdana" pitchFamily="34" charset="0"/>
              </a:rPr>
              <a:t>duke marrë në konsideratë faktorët e rrezikut të mundshëm dhe burimet në dispozicion ".</a:t>
            </a:r>
            <a:r>
              <a:rPr lang="en-US" kern="0" dirty="0">
                <a:solidFill>
                  <a:srgbClr val="000000"/>
                </a:solidFill>
                <a:ea typeface="Verdana" pitchFamily="34" charset="0"/>
                <a:cs typeface="Verdana" pitchFamily="34" charset="0"/>
              </a:rPr>
              <a:t>			“</a:t>
            </a:r>
            <a:r>
              <a:rPr lang="nn-NO" sz="1400" kern="0" dirty="0">
                <a:solidFill>
                  <a:srgbClr val="000000"/>
                </a:solidFill>
                <a:ea typeface="Verdana" pitchFamily="34" charset="0"/>
                <a:cs typeface="Verdana" pitchFamily="34" charset="0"/>
              </a:rPr>
              <a:t>Manuali i Prokurimit i KB</a:t>
            </a:r>
            <a:r>
              <a:rPr lang="en-US" sz="1400" kern="0" dirty="0">
                <a:solidFill>
                  <a:srgbClr val="000000"/>
                </a:solidFill>
                <a:ea typeface="Verdana" pitchFamily="34" charset="0"/>
                <a:cs typeface="Verdana" pitchFamily="34" charset="0"/>
              </a:rPr>
              <a:t>”</a:t>
            </a:r>
          </a:p>
        </p:txBody>
      </p:sp>
    </p:spTree>
    <p:extLst>
      <p:ext uri="{BB962C8B-B14F-4D97-AF65-F5344CB8AC3E}">
        <p14:creationId xmlns:p14="http://schemas.microsoft.com/office/powerpoint/2010/main" val="28558913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0040" y="482420"/>
            <a:ext cx="420179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sz="2400" b="1" dirty="0"/>
              <a:t>Parimet e Prokurimit Publik</a:t>
            </a:r>
            <a:endParaRPr lang="en-US" sz="2400" b="1" dirty="0"/>
          </a:p>
        </p:txBody>
      </p:sp>
      <p:sp>
        <p:nvSpPr>
          <p:cNvPr id="3" name="Rectangle 2"/>
          <p:cNvSpPr/>
          <p:nvPr/>
        </p:nvSpPr>
        <p:spPr>
          <a:xfrm>
            <a:off x="304349" y="1412776"/>
            <a:ext cx="8588131" cy="4632037"/>
          </a:xfrm>
          <a:prstGeom prst="rect">
            <a:avLst/>
          </a:prstGeom>
        </p:spPr>
        <p:txBody>
          <a:bodyPr wrap="square">
            <a:spAutoFit/>
          </a:bodyPr>
          <a:lstStyle/>
          <a:p>
            <a:pPr marL="342900" indent="-342900" eaLnBrk="0" hangingPunct="0">
              <a:lnSpc>
                <a:spcPct val="200000"/>
              </a:lnSpc>
              <a:spcBef>
                <a:spcPts val="600"/>
              </a:spcBef>
              <a:buClr>
                <a:schemeClr val="bg2"/>
              </a:buClr>
              <a:buSzPct val="75000"/>
              <a:buFont typeface="Wingdings" pitchFamily="2" charset="2"/>
              <a:buChar char="n"/>
            </a:pPr>
            <a:r>
              <a:rPr lang="sq-AL" sz="2000" kern="0" dirty="0">
                <a:ea typeface="Verdana" panose="020B0604030504040204" pitchFamily="34" charset="0"/>
                <a:cs typeface="Verdana" panose="020B0604030504040204" pitchFamily="34" charset="0"/>
              </a:rPr>
              <a:t>Hapur ... Transparenca ... Llogaridhënia</a:t>
            </a:r>
          </a:p>
          <a:p>
            <a:pPr marL="342900" indent="-342900" eaLnBrk="0" hangingPunct="0">
              <a:lnSpc>
                <a:spcPct val="200000"/>
              </a:lnSpc>
              <a:spcBef>
                <a:spcPts val="600"/>
              </a:spcBef>
              <a:buClr>
                <a:schemeClr val="bg2"/>
              </a:buClr>
              <a:buSzPct val="75000"/>
              <a:buFont typeface="Wingdings" pitchFamily="2" charset="2"/>
              <a:buChar char="n"/>
            </a:pPr>
            <a:r>
              <a:rPr lang="sq-AL" sz="2000" kern="0" dirty="0">
                <a:ea typeface="Verdana" panose="020B0604030504040204" pitchFamily="34" charset="0"/>
                <a:cs typeface="Verdana" panose="020B0604030504040204" pitchFamily="34" charset="0"/>
              </a:rPr>
              <a:t>Barazia ... Drejtësia ... Integriteti / Etika ... Jo Diskriminimi</a:t>
            </a:r>
          </a:p>
          <a:p>
            <a:pPr marL="342900" indent="-342900" eaLnBrk="0" hangingPunct="0">
              <a:lnSpc>
                <a:spcPct val="200000"/>
              </a:lnSpc>
              <a:spcBef>
                <a:spcPts val="600"/>
              </a:spcBef>
              <a:buClr>
                <a:schemeClr val="bg2"/>
              </a:buClr>
              <a:buSzPct val="75000"/>
              <a:buFont typeface="Wingdings" pitchFamily="2" charset="2"/>
              <a:buChar char="n"/>
            </a:pPr>
            <a:r>
              <a:rPr lang="sq-AL" sz="2000" kern="0" dirty="0">
                <a:ea typeface="Verdana" panose="020B0604030504040204" pitchFamily="34" charset="0"/>
                <a:cs typeface="Verdana" panose="020B0604030504040204" pitchFamily="34" charset="0"/>
              </a:rPr>
              <a:t>Konkurrenca (</a:t>
            </a:r>
            <a:r>
              <a:rPr lang="sq-AL" sz="2000" kern="0" dirty="0" err="1">
                <a:ea typeface="Verdana" panose="020B0604030504040204" pitchFamily="34" charset="0"/>
                <a:cs typeface="Verdana" panose="020B0604030504040204" pitchFamily="34" charset="0"/>
              </a:rPr>
              <a:t>disponueshmëria</a:t>
            </a:r>
            <a:r>
              <a:rPr lang="sq-AL" sz="2000" kern="0" dirty="0">
                <a:ea typeface="Verdana" panose="020B0604030504040204" pitchFamily="34" charset="0"/>
                <a:cs typeface="Verdana" panose="020B0604030504040204" pitchFamily="34" charset="0"/>
              </a:rPr>
              <a:t> e Furnizuesit) ... vlera për para ... e efikasitetit dhe efektivitetit</a:t>
            </a:r>
          </a:p>
          <a:p>
            <a:pPr marL="342900" indent="-342900" eaLnBrk="0" hangingPunct="0">
              <a:lnSpc>
                <a:spcPct val="200000"/>
              </a:lnSpc>
              <a:spcBef>
                <a:spcPts val="600"/>
              </a:spcBef>
              <a:buClr>
                <a:schemeClr val="bg2"/>
              </a:buClr>
              <a:buSzPct val="75000"/>
              <a:buFont typeface="Wingdings" pitchFamily="2" charset="2"/>
              <a:buChar char="n"/>
            </a:pPr>
            <a:r>
              <a:rPr lang="sq-AL" sz="2000" kern="0" dirty="0">
                <a:ea typeface="Verdana" panose="020B0604030504040204" pitchFamily="34" charset="0"/>
                <a:cs typeface="Verdana" panose="020B0604030504040204" pitchFamily="34" charset="0"/>
              </a:rPr>
              <a:t>Politikat publike: Konsideratat ekonomike, sociale dhe mjedisore (Prokurimi i qëndrueshëm, që mbështesin NVM-ve, promovimin e Inovacionit ...)</a:t>
            </a:r>
            <a:endParaRPr lang="sq-AL" sz="2000" b="1" kern="0" dirty="0">
              <a:solidFill>
                <a:srgbClr val="000000"/>
              </a:solidFill>
              <a:ea typeface="Verdana" pitchFamily="34" charset="0"/>
              <a:cs typeface="Verdana" pitchFamily="34" charset="0"/>
            </a:endParaRPr>
          </a:p>
        </p:txBody>
      </p:sp>
    </p:spTree>
    <p:extLst>
      <p:ext uri="{BB962C8B-B14F-4D97-AF65-F5344CB8AC3E}">
        <p14:creationId xmlns:p14="http://schemas.microsoft.com/office/powerpoint/2010/main" val="2800733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353194" y="1268760"/>
            <a:ext cx="8515350" cy="2985433"/>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spcBef>
                <a:spcPts val="2400"/>
              </a:spcBef>
            </a:pPr>
            <a:r>
              <a:rPr lang="sq-AL" sz="2800" kern="0" noProof="1">
                <a:latin typeface="Verdana" panose="020B0604030504040204" pitchFamily="34" charset="0"/>
                <a:ea typeface="Verdana" panose="020B0604030504040204" pitchFamily="34" charset="0"/>
                <a:cs typeface="Verdana" panose="020B0604030504040204" pitchFamily="34" charset="0"/>
              </a:rPr>
              <a:t>Duhet</a:t>
            </a:r>
            <a:r>
              <a:rPr lang="en-GB" sz="2800" kern="0" noProof="1">
                <a:latin typeface="Verdana" panose="020B0604030504040204" pitchFamily="34" charset="0"/>
                <a:ea typeface="Verdana" panose="020B0604030504040204" pitchFamily="34" charset="0"/>
                <a:cs typeface="Verdana" panose="020B0604030504040204" pitchFamily="34" charset="0"/>
              </a:rPr>
              <a:t> </a:t>
            </a:r>
            <a:r>
              <a:rPr lang="sq-AL" sz="2800" kern="0" noProof="1">
                <a:latin typeface="Verdana" panose="020B0604030504040204" pitchFamily="34" charset="0"/>
                <a:ea typeface="Verdana" panose="020B0604030504040204" pitchFamily="34" charset="0"/>
                <a:cs typeface="Verdana" panose="020B0604030504040204" pitchFamily="34" charset="0"/>
              </a:rPr>
              <a:t>kuptuar ciklin e prokurimit brenda Ciklit të Projektit</a:t>
            </a:r>
            <a:r>
              <a:rPr lang="en-GB" sz="2800" kern="0" dirty="0">
                <a:latin typeface="Verdana" panose="020B0604030504040204" pitchFamily="34" charset="0"/>
                <a:ea typeface="Verdana" panose="020B0604030504040204" pitchFamily="34" charset="0"/>
                <a:cs typeface="Verdana" panose="020B0604030504040204" pitchFamily="34" charset="0"/>
              </a:rPr>
              <a:t>: </a:t>
            </a:r>
          </a:p>
          <a:p>
            <a:pPr lvl="1">
              <a:spcBef>
                <a:spcPts val="2400"/>
              </a:spcBef>
              <a:buFont typeface="Courier New" pitchFamily="49" charset="0"/>
              <a:buChar char="o"/>
            </a:pPr>
            <a:r>
              <a:rPr lang="sq-AL" sz="2400" kern="0" noProof="1">
                <a:latin typeface="Verdana" panose="020B0604030504040204" pitchFamily="34" charset="0"/>
                <a:ea typeface="Verdana" panose="020B0604030504040204" pitchFamily="34" charset="0"/>
                <a:cs typeface="Verdana" panose="020B0604030504040204" pitchFamily="34" charset="0"/>
              </a:rPr>
              <a:t>Si t</a:t>
            </a:r>
            <a:r>
              <a:rPr lang="en-US" sz="2400" kern="0" noProof="1">
                <a:latin typeface="Verdana" panose="020B0604030504040204" pitchFamily="34" charset="0"/>
                <a:ea typeface="Verdana" panose="020B0604030504040204" pitchFamily="34" charset="0"/>
                <a:cs typeface="Verdana" panose="020B0604030504040204" pitchFamily="34" charset="0"/>
              </a:rPr>
              <a:t>ë</a:t>
            </a:r>
            <a:r>
              <a:rPr lang="sq-AL" sz="2400" kern="0" noProof="1">
                <a:latin typeface="Verdana" panose="020B0604030504040204" pitchFamily="34" charset="0"/>
                <a:ea typeface="Verdana" panose="020B0604030504040204" pitchFamily="34" charset="0"/>
                <a:cs typeface="Verdana" panose="020B0604030504040204" pitchFamily="34" charset="0"/>
              </a:rPr>
              <a:t> krijohet një projekt</a:t>
            </a:r>
            <a:r>
              <a:rPr lang="en-GB" sz="2400" kern="0" dirty="0">
                <a:latin typeface="Verdana" panose="020B0604030504040204" pitchFamily="34" charset="0"/>
                <a:ea typeface="Verdana" panose="020B0604030504040204" pitchFamily="34" charset="0"/>
                <a:cs typeface="Verdana" panose="020B0604030504040204" pitchFamily="34" charset="0"/>
              </a:rPr>
              <a:t>?</a:t>
            </a:r>
          </a:p>
          <a:p>
            <a:pPr lvl="1">
              <a:spcBef>
                <a:spcPts val="2400"/>
              </a:spcBef>
              <a:buFont typeface="Courier New" pitchFamily="49" charset="0"/>
              <a:buChar char="o"/>
            </a:pPr>
            <a:r>
              <a:rPr lang="sq-AL" sz="2400" kern="0" noProof="1">
                <a:latin typeface="Verdana" panose="020B0604030504040204" pitchFamily="34" charset="0"/>
                <a:ea typeface="Verdana" panose="020B0604030504040204" pitchFamily="34" charset="0"/>
                <a:cs typeface="Verdana" panose="020B0604030504040204" pitchFamily="34" charset="0"/>
              </a:rPr>
              <a:t>Si dhe kur t</a:t>
            </a:r>
            <a:r>
              <a:rPr lang="en-US" sz="2400" kern="0" noProof="1">
                <a:latin typeface="Verdana" panose="020B0604030504040204" pitchFamily="34" charset="0"/>
                <a:ea typeface="Verdana" panose="020B0604030504040204" pitchFamily="34" charset="0"/>
                <a:cs typeface="Verdana" panose="020B0604030504040204" pitchFamily="34" charset="0"/>
              </a:rPr>
              <a:t>ë</a:t>
            </a:r>
            <a:r>
              <a:rPr lang="sq-AL" sz="2400" kern="0" noProof="1">
                <a:latin typeface="Verdana" panose="020B0604030504040204" pitchFamily="34" charset="0"/>
                <a:ea typeface="Verdana" panose="020B0604030504040204" pitchFamily="34" charset="0"/>
                <a:cs typeface="Verdana" panose="020B0604030504040204" pitchFamily="34" charset="0"/>
              </a:rPr>
              <a:t> kalohet n</a:t>
            </a:r>
            <a:r>
              <a:rPr lang="en-US" sz="2400" kern="0" noProof="1">
                <a:latin typeface="Verdana" panose="020B0604030504040204" pitchFamily="34" charset="0"/>
                <a:ea typeface="Verdana" panose="020B0604030504040204" pitchFamily="34" charset="0"/>
                <a:cs typeface="Verdana" panose="020B0604030504040204" pitchFamily="34" charset="0"/>
              </a:rPr>
              <a:t>ë</a:t>
            </a:r>
            <a:r>
              <a:rPr lang="sq-AL" sz="2400" kern="0" noProof="1">
                <a:latin typeface="Verdana" panose="020B0604030504040204" pitchFamily="34" charset="0"/>
                <a:ea typeface="Verdana" panose="020B0604030504040204" pitchFamily="34" charset="0"/>
                <a:cs typeface="Verdana" panose="020B0604030504040204" pitchFamily="34" charset="0"/>
              </a:rPr>
              <a:t> fazën e implementimit? </a:t>
            </a:r>
          </a:p>
          <a:p>
            <a:pPr lvl="1">
              <a:spcBef>
                <a:spcPts val="2400"/>
              </a:spcBef>
              <a:buFont typeface="Courier New" pitchFamily="49" charset="0"/>
              <a:buChar char="o"/>
            </a:pPr>
            <a:r>
              <a:rPr lang="sq-AL" sz="2400" kern="0" noProof="1">
                <a:latin typeface="Verdana" panose="020B0604030504040204" pitchFamily="34" charset="0"/>
                <a:ea typeface="Verdana" panose="020B0604030504040204" pitchFamily="34" charset="0"/>
                <a:cs typeface="Verdana" panose="020B0604030504040204" pitchFamily="34" charset="0"/>
              </a:rPr>
              <a:t>Kur fillon dhe kur mbaron prokurimi?</a:t>
            </a:r>
          </a:p>
        </p:txBody>
      </p:sp>
      <p:sp>
        <p:nvSpPr>
          <p:cNvPr id="3" name="Rectangle 3"/>
          <p:cNvSpPr txBox="1">
            <a:spLocks noChangeArrowheads="1"/>
          </p:cNvSpPr>
          <p:nvPr/>
        </p:nvSpPr>
        <p:spPr>
          <a:xfrm>
            <a:off x="323850" y="395953"/>
            <a:ext cx="8515350" cy="584775"/>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a:spcBef>
                <a:spcPts val="2400"/>
              </a:spcBef>
              <a:buNone/>
            </a:pPr>
            <a:r>
              <a:rPr lang="sq-AL" b="1" kern="0" noProof="1">
                <a:latin typeface="Verdana" panose="020B0604030504040204" pitchFamily="34" charset="0"/>
                <a:ea typeface="Verdana" panose="020B0604030504040204" pitchFamily="34" charset="0"/>
                <a:cs typeface="Verdana" panose="020B0604030504040204" pitchFamily="34" charset="0"/>
              </a:rPr>
              <a:t>Objektivat e </a:t>
            </a:r>
            <a:r>
              <a:rPr lang="en-US" b="1" kern="0" noProof="1">
                <a:latin typeface="Verdana" panose="020B0604030504040204" pitchFamily="34" charset="0"/>
                <a:ea typeface="Verdana" panose="020B0604030504040204" pitchFamily="34" charset="0"/>
                <a:cs typeface="Verdana" panose="020B0604030504040204" pitchFamily="34" charset="0"/>
              </a:rPr>
              <a:t>Trajnimit</a:t>
            </a:r>
            <a:r>
              <a:rPr lang="sq-AL" b="1" kern="0" noProof="1">
                <a:latin typeface="Verdana" panose="020B0604030504040204" pitchFamily="34" charset="0"/>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22115538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0040" y="482420"/>
            <a:ext cx="828842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it-IT" sz="2400" b="1" dirty="0"/>
              <a:t>Parimet e Prokurimit Publik</a:t>
            </a:r>
          </a:p>
          <a:p>
            <a:pPr algn="ctr"/>
            <a:r>
              <a:rPr lang="sq-AL" sz="2400" b="1" dirty="0"/>
              <a:t>(Objektivat v/s Kufizimet)  </a:t>
            </a:r>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01873" y="1988840"/>
            <a:ext cx="5379294" cy="3315538"/>
          </a:xfrm>
          <a:prstGeom prst="rect">
            <a:avLst/>
          </a:prstGeom>
          <a:noFill/>
          <a:ln>
            <a:noFill/>
          </a:ln>
          <a:extLst/>
        </p:spPr>
      </p:pic>
      <p:sp>
        <p:nvSpPr>
          <p:cNvPr id="5" name="TextBox 4"/>
          <p:cNvSpPr txBox="1"/>
          <p:nvPr/>
        </p:nvSpPr>
        <p:spPr>
          <a:xfrm>
            <a:off x="304349" y="1782036"/>
            <a:ext cx="1951720" cy="584775"/>
          </a:xfrm>
          <a:prstGeom prst="rect">
            <a:avLst/>
          </a:prstGeom>
          <a:noFill/>
        </p:spPr>
        <p:txBody>
          <a:bodyPr wrap="square" rtlCol="0">
            <a:spAutoFit/>
          </a:bodyPr>
          <a:lstStyle/>
          <a:p>
            <a:r>
              <a:rPr lang="sq-AL" sz="1600" dirty="0"/>
              <a:t>Hapur/ Transparenc</a:t>
            </a:r>
            <a:r>
              <a:rPr lang="en-US" sz="1600" dirty="0"/>
              <a:t>ë…*</a:t>
            </a:r>
          </a:p>
        </p:txBody>
      </p:sp>
      <p:sp>
        <p:nvSpPr>
          <p:cNvPr id="6" name="TextBox 5"/>
          <p:cNvSpPr txBox="1"/>
          <p:nvPr/>
        </p:nvSpPr>
        <p:spPr>
          <a:xfrm>
            <a:off x="7092280" y="1405009"/>
            <a:ext cx="2051720" cy="830997"/>
          </a:xfrm>
          <a:prstGeom prst="rect">
            <a:avLst/>
          </a:prstGeom>
          <a:noFill/>
        </p:spPr>
        <p:txBody>
          <a:bodyPr wrap="square" rtlCol="0">
            <a:spAutoFit/>
          </a:bodyPr>
          <a:lstStyle/>
          <a:p>
            <a:r>
              <a:rPr lang="sq-AL" sz="1600" dirty="0"/>
              <a:t>Vlera për Para*</a:t>
            </a:r>
          </a:p>
          <a:p>
            <a:r>
              <a:rPr lang="sq-AL" sz="1600" kern="0" dirty="0">
                <a:ea typeface="Verdana" panose="020B0604030504040204" pitchFamily="34" charset="0"/>
                <a:cs typeface="Verdana" panose="020B0604030504040204" pitchFamily="34" charset="0"/>
              </a:rPr>
              <a:t>Shkalla e Çmimit- Cilësisë</a:t>
            </a:r>
            <a:endParaRPr lang="en-US" sz="1600" dirty="0"/>
          </a:p>
        </p:txBody>
      </p:sp>
      <p:sp>
        <p:nvSpPr>
          <p:cNvPr id="7" name="TextBox 6"/>
          <p:cNvSpPr txBox="1"/>
          <p:nvPr/>
        </p:nvSpPr>
        <p:spPr>
          <a:xfrm>
            <a:off x="3915660" y="5445224"/>
            <a:ext cx="1951720" cy="584775"/>
          </a:xfrm>
          <a:prstGeom prst="rect">
            <a:avLst/>
          </a:prstGeom>
          <a:noFill/>
        </p:spPr>
        <p:txBody>
          <a:bodyPr wrap="square" rtlCol="0">
            <a:spAutoFit/>
          </a:bodyPr>
          <a:lstStyle/>
          <a:p>
            <a:pPr algn="ctr"/>
            <a:r>
              <a:rPr lang="sq-AL" sz="1600" dirty="0"/>
              <a:t>Politika e Shtetit (vlera m</a:t>
            </a:r>
            <a:r>
              <a:rPr lang="en-US" sz="1600" dirty="0"/>
              <a:t>ë</a:t>
            </a:r>
            <a:r>
              <a:rPr lang="sq-AL" sz="1600" dirty="0"/>
              <a:t> e gj</a:t>
            </a:r>
            <a:r>
              <a:rPr lang="en-US" sz="1600" dirty="0"/>
              <a:t>ë</a:t>
            </a:r>
            <a:r>
              <a:rPr lang="sq-AL" sz="1600" dirty="0"/>
              <a:t>r</a:t>
            </a:r>
            <a:r>
              <a:rPr lang="en-US" sz="1600" dirty="0"/>
              <a:t>ë</a:t>
            </a:r>
            <a:r>
              <a:rPr lang="sq-AL" sz="1600" dirty="0"/>
              <a:t>)</a:t>
            </a:r>
          </a:p>
        </p:txBody>
      </p:sp>
      <p:sp>
        <p:nvSpPr>
          <p:cNvPr id="8" name="TextBox 7"/>
          <p:cNvSpPr txBox="1"/>
          <p:nvPr/>
        </p:nvSpPr>
        <p:spPr>
          <a:xfrm>
            <a:off x="3640886" y="1250798"/>
            <a:ext cx="2251427" cy="861774"/>
          </a:xfrm>
          <a:prstGeom prst="rect">
            <a:avLst/>
          </a:prstGeom>
          <a:noFill/>
        </p:spPr>
        <p:txBody>
          <a:bodyPr wrap="square" rtlCol="0">
            <a:spAutoFit/>
          </a:bodyPr>
          <a:lstStyle/>
          <a:p>
            <a:r>
              <a:rPr lang="sq-AL" sz="1600" i="1" kern="0" dirty="0" err="1">
                <a:ea typeface="Verdana" panose="020B0604030504040204" pitchFamily="34" charset="0"/>
                <a:cs typeface="Verdana" panose="020B0604030504040204" pitchFamily="34" charset="0"/>
              </a:rPr>
              <a:t>Trilemma</a:t>
            </a:r>
            <a:r>
              <a:rPr lang="sq-AL" sz="1600" i="1" kern="0" dirty="0">
                <a:ea typeface="Verdana" panose="020B0604030504040204" pitchFamily="34" charset="0"/>
                <a:cs typeface="Verdana" panose="020B0604030504040204" pitchFamily="34" charset="0"/>
              </a:rPr>
              <a:t> e Prokurimit Publik (CIPS) </a:t>
            </a:r>
          </a:p>
          <a:p>
            <a:endParaRPr lang="en-US" dirty="0"/>
          </a:p>
        </p:txBody>
      </p:sp>
    </p:spTree>
    <p:extLst>
      <p:ext uri="{BB962C8B-B14F-4D97-AF65-F5344CB8AC3E}">
        <p14:creationId xmlns:p14="http://schemas.microsoft.com/office/powerpoint/2010/main" val="13023776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0040" y="482420"/>
            <a:ext cx="332975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Metodat e Prokurimit </a:t>
            </a:r>
          </a:p>
        </p:txBody>
      </p:sp>
      <p:sp>
        <p:nvSpPr>
          <p:cNvPr id="3" name="Rectangle 2"/>
          <p:cNvSpPr/>
          <p:nvPr/>
        </p:nvSpPr>
        <p:spPr>
          <a:xfrm>
            <a:off x="304349" y="1268760"/>
            <a:ext cx="8588131" cy="5293757"/>
          </a:xfrm>
          <a:prstGeom prst="rect">
            <a:avLst/>
          </a:prstGeom>
        </p:spPr>
        <p:txBody>
          <a:bodyPr wrap="square">
            <a:spAutoFit/>
          </a:bodyPr>
          <a:lstStyle/>
          <a:p>
            <a:pPr marL="342900" indent="-342900" eaLnBrk="0" hangingPunct="0">
              <a:lnSpc>
                <a:spcPct val="200000"/>
              </a:lnSpc>
              <a:spcBef>
                <a:spcPts val="600"/>
              </a:spcBef>
              <a:buClr>
                <a:schemeClr val="bg2"/>
              </a:buClr>
              <a:buSzPct val="75000"/>
              <a:buFont typeface="Wingdings" pitchFamily="2" charset="2"/>
              <a:buChar char="n"/>
            </a:pPr>
            <a:r>
              <a:rPr lang="sq-AL" sz="2000" kern="0" dirty="0">
                <a:ea typeface="Verdana" panose="020B0604030504040204" pitchFamily="34" charset="0"/>
                <a:cs typeface="Verdana" panose="020B0604030504040204" pitchFamily="34" charset="0"/>
              </a:rPr>
              <a:t>Hapur*:</a:t>
            </a:r>
          </a:p>
          <a:p>
            <a:pPr marL="800100" lvl="1" indent="-342900" eaLnBrk="0" hangingPunct="0">
              <a:lnSpc>
                <a:spcPct val="200000"/>
              </a:lnSpc>
              <a:spcBef>
                <a:spcPts val="600"/>
              </a:spcBef>
              <a:buClr>
                <a:schemeClr val="bg2"/>
              </a:buClr>
              <a:buSzPct val="75000"/>
              <a:buFont typeface="Wingdings" pitchFamily="2" charset="2"/>
              <a:buChar char="§"/>
            </a:pPr>
            <a:r>
              <a:rPr lang="sq-AL" kern="0" dirty="0">
                <a:ea typeface="Verdana" panose="020B0604030504040204" pitchFamily="34" charset="0"/>
                <a:cs typeface="Verdana" panose="020B0604030504040204" pitchFamily="34" charset="0"/>
              </a:rPr>
              <a:t>Parametrat: Gjithëpërfshirëse (duke siguruar të gjitha parimet e prokurimit)</a:t>
            </a:r>
          </a:p>
          <a:p>
            <a:pPr marL="342900" indent="-342900" eaLnBrk="0" hangingPunct="0">
              <a:lnSpc>
                <a:spcPct val="200000"/>
              </a:lnSpc>
              <a:spcBef>
                <a:spcPts val="600"/>
              </a:spcBef>
              <a:buClr>
                <a:schemeClr val="bg2"/>
              </a:buClr>
              <a:buSzPct val="75000"/>
              <a:buFont typeface="Wingdings" pitchFamily="2" charset="2"/>
              <a:buChar char="n"/>
            </a:pPr>
            <a:r>
              <a:rPr lang="sq-AL" sz="2000" kern="0" dirty="0">
                <a:ea typeface="Verdana" panose="020B0604030504040204" pitchFamily="34" charset="0"/>
                <a:cs typeface="Verdana" panose="020B0604030504040204" pitchFamily="34" charset="0"/>
              </a:rPr>
              <a:t>Kufizuar * ose e pëlqim t</a:t>
            </a:r>
            <a:r>
              <a:rPr lang="en-US" sz="2000" kern="0" dirty="0">
                <a:ea typeface="Verdana" panose="020B0604030504040204" pitchFamily="34" charset="0"/>
                <a:cs typeface="Verdana" panose="020B0604030504040204" pitchFamily="34" charset="0"/>
              </a:rPr>
              <a:t>ë</a:t>
            </a:r>
            <a:r>
              <a:rPr lang="sq-AL" sz="2000" kern="0" dirty="0">
                <a:ea typeface="Verdana" panose="020B0604030504040204" pitchFamily="34" charset="0"/>
                <a:cs typeface="Verdana" panose="020B0604030504040204" pitchFamily="34" charset="0"/>
              </a:rPr>
              <a:t> ndërsjellët * (Drejtpërdrejtë):</a:t>
            </a:r>
          </a:p>
          <a:p>
            <a:pPr marL="800100" lvl="1" indent="-342900" eaLnBrk="0" hangingPunct="0">
              <a:lnSpc>
                <a:spcPct val="200000"/>
              </a:lnSpc>
              <a:spcBef>
                <a:spcPts val="600"/>
              </a:spcBef>
              <a:buClr>
                <a:schemeClr val="bg2"/>
              </a:buClr>
              <a:buSzPct val="75000"/>
              <a:buFont typeface="Wingdings" pitchFamily="2" charset="2"/>
              <a:buChar char="§"/>
            </a:pPr>
            <a:r>
              <a:rPr lang="sq-AL" kern="0" dirty="0">
                <a:ea typeface="Verdana" panose="020B0604030504040204" pitchFamily="34" charset="0"/>
                <a:cs typeface="Verdana" panose="020B0604030504040204" pitchFamily="34" charset="0"/>
              </a:rPr>
              <a:t>Parametrat: Përjashtimet apo Buxheti </a:t>
            </a:r>
            <a:r>
              <a:rPr lang="en-US" kern="0" dirty="0" err="1">
                <a:ea typeface="Verdana" panose="020B0604030504040204" pitchFamily="34" charset="0"/>
                <a:cs typeface="Verdana" panose="020B0604030504040204" pitchFamily="34" charset="0"/>
              </a:rPr>
              <a:t>i</a:t>
            </a:r>
            <a:r>
              <a:rPr lang="sq-AL" kern="0" dirty="0">
                <a:ea typeface="Verdana" panose="020B0604030504040204" pitchFamily="34" charset="0"/>
                <a:cs typeface="Verdana" panose="020B0604030504040204" pitchFamily="34" charset="0"/>
              </a:rPr>
              <a:t> Ulët (prokurimit më efikas)</a:t>
            </a:r>
          </a:p>
          <a:p>
            <a:pPr marL="1257300" lvl="2" indent="-342900" eaLnBrk="0" hangingPunct="0">
              <a:lnSpc>
                <a:spcPct val="200000"/>
              </a:lnSpc>
              <a:spcBef>
                <a:spcPts val="600"/>
              </a:spcBef>
              <a:buClr>
                <a:schemeClr val="bg2"/>
              </a:buClr>
              <a:buSzPct val="75000"/>
              <a:buFont typeface="Wingdings" pitchFamily="2" charset="2"/>
              <a:buChar char="Ø"/>
            </a:pPr>
            <a:r>
              <a:rPr lang="sq-AL" sz="1600" kern="0" dirty="0">
                <a:ea typeface="Verdana" panose="020B0604030504040204" pitchFamily="34" charset="0"/>
                <a:cs typeface="Verdana" panose="020B0604030504040204" pitchFamily="34" charset="0"/>
              </a:rPr>
              <a:t>Urgjente: Urgjencat (fatkeqësitë natyrore, planifikim </a:t>
            </a:r>
            <a:r>
              <a:rPr lang="en-US" sz="1600" kern="0" dirty="0" err="1">
                <a:ea typeface="Verdana" panose="020B0604030504040204" pitchFamily="34" charset="0"/>
                <a:cs typeface="Verdana" panose="020B0604030504040204" pitchFamily="34" charset="0"/>
              </a:rPr>
              <a:t>i</a:t>
            </a:r>
            <a:r>
              <a:rPr lang="sq-AL" sz="1600" kern="0" dirty="0">
                <a:ea typeface="Verdana" panose="020B0604030504040204" pitchFamily="34" charset="0"/>
                <a:cs typeface="Verdana" panose="020B0604030504040204" pitchFamily="34" charset="0"/>
              </a:rPr>
              <a:t> papërshtatshëm ...)</a:t>
            </a:r>
          </a:p>
          <a:p>
            <a:pPr marL="1257300" lvl="2" indent="-342900" eaLnBrk="0" hangingPunct="0">
              <a:lnSpc>
                <a:spcPct val="200000"/>
              </a:lnSpc>
              <a:spcBef>
                <a:spcPts val="600"/>
              </a:spcBef>
              <a:buClr>
                <a:schemeClr val="bg2"/>
              </a:buClr>
              <a:buSzPct val="75000"/>
              <a:buFont typeface="Wingdings" pitchFamily="2" charset="2"/>
              <a:buChar char="Ø"/>
            </a:pPr>
            <a:r>
              <a:rPr lang="sq-AL" sz="1600" kern="0" dirty="0">
                <a:ea typeface="Verdana" panose="020B0604030504040204" pitchFamily="34" charset="0"/>
                <a:cs typeface="Verdana" panose="020B0604030504040204" pitchFamily="34" charset="0"/>
              </a:rPr>
              <a:t>* Kushtëzuar: (Sigurimi i cilësisë / Kualifikimeve, E</a:t>
            </a:r>
            <a:r>
              <a:rPr lang="en-GB" sz="1600" kern="0" dirty="0" err="1">
                <a:ea typeface="Verdana" panose="020B0604030504040204" pitchFamily="34" charset="0"/>
                <a:cs typeface="Verdana" panose="020B0604030504040204" pitchFamily="34" charset="0"/>
              </a:rPr>
              <a:t>ks</a:t>
            </a:r>
            <a:r>
              <a:rPr lang="sq-AL" sz="1600" kern="0" dirty="0">
                <a:ea typeface="Verdana" panose="020B0604030504040204" pitchFamily="34" charset="0"/>
                <a:cs typeface="Verdana" panose="020B0604030504040204" pitchFamily="34" charset="0"/>
              </a:rPr>
              <a:t>perimental, burimet e kufizuara / ose burimet e vetme, Konfidencial</a:t>
            </a:r>
            <a:r>
              <a:rPr lang="en-GB" sz="1600" kern="0" dirty="0">
                <a:ea typeface="Verdana" panose="020B0604030504040204" pitchFamily="34" charset="0"/>
                <a:cs typeface="Verdana" panose="020B0604030504040204" pitchFamily="34" charset="0"/>
              </a:rPr>
              <a:t>e</a:t>
            </a:r>
            <a:r>
              <a:rPr lang="sq-AL" sz="1600" kern="0" dirty="0">
                <a:ea typeface="Verdana" panose="020B0604030504040204" pitchFamily="34" charset="0"/>
                <a:cs typeface="Verdana" panose="020B0604030504040204" pitchFamily="34" charset="0"/>
              </a:rPr>
              <a:t> ...)</a:t>
            </a:r>
            <a:endParaRPr lang="sq-AL" sz="2000" kern="0" dirty="0">
              <a:ea typeface="Verdana" panose="020B0604030504040204" pitchFamily="34" charset="0"/>
              <a:cs typeface="Verdana" panose="020B0604030504040204" pitchFamily="34" charset="0"/>
            </a:endParaRPr>
          </a:p>
          <a:p>
            <a:pPr marL="1714500" lvl="3" indent="-342900" eaLnBrk="0" hangingPunct="0">
              <a:lnSpc>
                <a:spcPct val="200000"/>
              </a:lnSpc>
              <a:spcBef>
                <a:spcPts val="600"/>
              </a:spcBef>
              <a:buClr>
                <a:schemeClr val="bg2"/>
              </a:buClr>
              <a:buSzPct val="75000"/>
              <a:buFont typeface="Wingdings" pitchFamily="2" charset="2"/>
              <a:buChar char="Ø"/>
            </a:pPr>
            <a:endParaRPr lang="en-US" sz="2000" kern="0" dirty="0">
              <a:ea typeface="Verdana" panose="020B0604030504040204" pitchFamily="34" charset="0"/>
              <a:cs typeface="Verdana" panose="020B0604030504040204" pitchFamily="34" charset="0"/>
            </a:endParaRPr>
          </a:p>
          <a:p>
            <a:pPr lvl="0" algn="ctr" eaLnBrk="0" hangingPunct="0">
              <a:spcAft>
                <a:spcPct val="30000"/>
              </a:spcAft>
              <a:buClr>
                <a:srgbClr val="002060"/>
              </a:buClr>
            </a:pPr>
            <a:endParaRPr lang="en-US" sz="2000" b="1" kern="0" dirty="0">
              <a:solidFill>
                <a:srgbClr val="000000"/>
              </a:solidFill>
              <a:ea typeface="Verdana" pitchFamily="34" charset="0"/>
              <a:cs typeface="Verdana" pitchFamily="34" charset="0"/>
            </a:endParaRPr>
          </a:p>
        </p:txBody>
      </p:sp>
    </p:spTree>
    <p:extLst>
      <p:ext uri="{BB962C8B-B14F-4D97-AF65-F5344CB8AC3E}">
        <p14:creationId xmlns:p14="http://schemas.microsoft.com/office/powerpoint/2010/main" val="25741440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9"/>
          <p:cNvSpPr>
            <a:spLocks noChangeArrowheads="1"/>
          </p:cNvSpPr>
          <p:nvPr/>
        </p:nvSpPr>
        <p:spPr bwMode="auto">
          <a:xfrm>
            <a:off x="179388" y="476250"/>
            <a:ext cx="8832850" cy="747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lnSpc>
                <a:spcPct val="110000"/>
              </a:lnSpc>
              <a:spcBef>
                <a:spcPct val="25000"/>
              </a:spcBef>
              <a:defRPr/>
            </a:pPr>
            <a:r>
              <a:rPr lang="sq-AL" altLang="en-US" b="1" dirty="0">
                <a:solidFill>
                  <a:srgbClr val="800000"/>
                </a:solidFill>
                <a:effectLst>
                  <a:outerShdw blurRad="38100" dist="38100" dir="2700000" algn="tl">
                    <a:srgbClr val="C0C0C0"/>
                  </a:outerShdw>
                </a:effectLst>
              </a:rPr>
              <a:t>Përmirësimi i kapaciteteve administrative</a:t>
            </a:r>
          </a:p>
          <a:p>
            <a:pPr algn="ctr" eaLnBrk="0" hangingPunct="0">
              <a:lnSpc>
                <a:spcPct val="110000"/>
              </a:lnSpc>
              <a:spcBef>
                <a:spcPct val="25000"/>
              </a:spcBef>
              <a:defRPr/>
            </a:pPr>
            <a:r>
              <a:rPr lang="sq-AL" altLang="en-US" b="1" dirty="0">
                <a:solidFill>
                  <a:srgbClr val="800000"/>
                </a:solidFill>
                <a:effectLst>
                  <a:outerShdw blurRad="38100" dist="38100" dir="2700000" algn="tl">
                    <a:srgbClr val="C0C0C0"/>
                  </a:outerShdw>
                </a:effectLst>
              </a:rPr>
              <a:t> në fushën e Prokurimit Publik në Kosovë</a:t>
            </a:r>
          </a:p>
        </p:txBody>
      </p:sp>
      <p:sp>
        <p:nvSpPr>
          <p:cNvPr id="8" name="Text Box 8"/>
          <p:cNvSpPr txBox="1">
            <a:spLocks noChangeArrowheads="1"/>
          </p:cNvSpPr>
          <p:nvPr/>
        </p:nvSpPr>
        <p:spPr bwMode="auto">
          <a:xfrm>
            <a:off x="5867400" y="3657600"/>
            <a:ext cx="28082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pPr>
            <a:r>
              <a:rPr lang="en-GB" altLang="en-US" b="1" dirty="0">
                <a:solidFill>
                  <a:schemeClr val="bg1"/>
                </a:solidFill>
              </a:rPr>
              <a:t>     </a:t>
            </a:r>
            <a:endParaRPr lang="el-GR" altLang="en-US" b="1" dirty="0">
              <a:solidFill>
                <a:schemeClr val="bg1"/>
              </a:solidFill>
            </a:endParaRPr>
          </a:p>
        </p:txBody>
      </p:sp>
      <p:sp>
        <p:nvSpPr>
          <p:cNvPr id="9" name="Rectangle 12"/>
          <p:cNvSpPr>
            <a:spLocks noChangeArrowheads="1"/>
          </p:cNvSpPr>
          <p:nvPr/>
        </p:nvSpPr>
        <p:spPr bwMode="auto">
          <a:xfrm>
            <a:off x="1981200" y="2492375"/>
            <a:ext cx="753607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sq-AL" altLang="en-US" sz="3200" b="1" dirty="0">
                <a:solidFill>
                  <a:srgbClr val="FFFFFF"/>
                </a:solidFill>
              </a:rPr>
              <a:t>Rreziqet n</a:t>
            </a:r>
            <a:r>
              <a:rPr lang="en-US" altLang="en-US" sz="3200" b="1" dirty="0">
                <a:solidFill>
                  <a:srgbClr val="FFFFFF"/>
                </a:solidFill>
              </a:rPr>
              <a:t>ë</a:t>
            </a:r>
            <a:r>
              <a:rPr lang="sq-AL" altLang="en-US" sz="3200" b="1" dirty="0">
                <a:solidFill>
                  <a:srgbClr val="FFFFFF"/>
                </a:solidFill>
              </a:rPr>
              <a:t> Prokurimin Publik </a:t>
            </a:r>
            <a:r>
              <a:rPr lang="sq-AL" altLang="en-US" sz="2800" b="1" dirty="0">
                <a:solidFill>
                  <a:schemeClr val="bg1"/>
                </a:solidFill>
                <a:latin typeface="Arial" charset="0"/>
                <a:cs typeface="Arial" charset="0"/>
              </a:rPr>
              <a:t>  Fazat e Identifikimit </a:t>
            </a:r>
            <a:r>
              <a:rPr lang="en-US" altLang="en-US" sz="2800" b="1" dirty="0" err="1">
                <a:solidFill>
                  <a:schemeClr val="bg1"/>
                </a:solidFill>
                <a:latin typeface="Arial" charset="0"/>
                <a:cs typeface="Arial" charset="0"/>
              </a:rPr>
              <a:t>dhe</a:t>
            </a:r>
            <a:r>
              <a:rPr lang="sq-AL" altLang="en-US" sz="2800" b="1" dirty="0">
                <a:solidFill>
                  <a:schemeClr val="bg1"/>
                </a:solidFill>
                <a:latin typeface="Arial" charset="0"/>
                <a:cs typeface="Arial" charset="0"/>
              </a:rPr>
              <a:t> Para-Tenderimit</a:t>
            </a:r>
            <a:endParaRPr lang="sq-AL" altLang="en-US" sz="2800" b="1" dirty="0">
              <a:solidFill>
                <a:srgbClr val="FFFFFF"/>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323850" y="1772816"/>
            <a:ext cx="8515350" cy="4278094"/>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spcBef>
                <a:spcPts val="2400"/>
              </a:spcBef>
              <a:buSzPct val="50000"/>
            </a:pPr>
            <a:r>
              <a:rPr lang="sq-AL" sz="2400" kern="0" dirty="0">
                <a:latin typeface="Verdana" panose="020B0604030504040204" pitchFamily="34" charset="0"/>
                <a:ea typeface="Verdana" panose="020B0604030504040204" pitchFamily="34" charset="0"/>
                <a:cs typeface="Verdana" panose="020B0604030504040204" pitchFamily="34" charset="0"/>
              </a:rPr>
              <a:t>Identifiko rreziqet q</a:t>
            </a:r>
            <a:r>
              <a:rPr lang="en-US" sz="2400" kern="0" dirty="0">
                <a:latin typeface="Verdana" panose="020B0604030504040204" pitchFamily="34" charset="0"/>
                <a:ea typeface="Verdana" panose="020B0604030504040204" pitchFamily="34" charset="0"/>
                <a:cs typeface="Verdana" panose="020B0604030504040204" pitchFamily="34" charset="0"/>
              </a:rPr>
              <a:t>ë</a:t>
            </a:r>
            <a:r>
              <a:rPr lang="sq-AL" sz="2400" kern="0" dirty="0">
                <a:latin typeface="Verdana" panose="020B0604030504040204" pitchFamily="34" charset="0"/>
                <a:ea typeface="Verdana" panose="020B0604030504040204" pitchFamily="34" charset="0"/>
                <a:cs typeface="Verdana" panose="020B0604030504040204" pitchFamily="34" charset="0"/>
              </a:rPr>
              <a:t> lidhe</a:t>
            </a:r>
            <a:r>
              <a:rPr lang="en-US" sz="2400" kern="0" dirty="0">
                <a:latin typeface="Verdana" panose="020B0604030504040204" pitchFamily="34" charset="0"/>
                <a:ea typeface="Verdana" panose="020B0604030504040204" pitchFamily="34" charset="0"/>
                <a:cs typeface="Verdana" panose="020B0604030504040204" pitchFamily="34" charset="0"/>
              </a:rPr>
              <a:t>n</a:t>
            </a:r>
            <a:r>
              <a:rPr lang="sq-AL" sz="2400" kern="0" dirty="0">
                <a:latin typeface="Verdana" panose="020B0604030504040204" pitchFamily="34" charset="0"/>
                <a:ea typeface="Verdana" panose="020B0604030504040204" pitchFamily="34" charset="0"/>
                <a:cs typeface="Verdana" panose="020B0604030504040204" pitchFamily="34" charset="0"/>
              </a:rPr>
              <a:t> me operacionet e Prokurimit  </a:t>
            </a:r>
          </a:p>
          <a:p>
            <a:pPr lvl="2">
              <a:spcBef>
                <a:spcPts val="2400"/>
              </a:spcBef>
              <a:buFont typeface="Courier New" pitchFamily="49" charset="0"/>
              <a:buChar char="o"/>
            </a:pPr>
            <a:r>
              <a:rPr lang="sq-AL" sz="2000" kern="0" dirty="0">
                <a:latin typeface="Verdana" panose="020B0604030504040204" pitchFamily="34" charset="0"/>
                <a:ea typeface="Verdana" panose="020B0604030504040204" pitchFamily="34" charset="0"/>
                <a:cs typeface="Verdana" panose="020B0604030504040204" pitchFamily="34" charset="0"/>
              </a:rPr>
              <a:t>Te çdo faz</a:t>
            </a:r>
            <a:r>
              <a:rPr lang="en-US" sz="2000" kern="0" dirty="0">
                <a:latin typeface="Verdana" panose="020B0604030504040204" pitchFamily="34" charset="0"/>
                <a:ea typeface="Verdana" panose="020B0604030504040204" pitchFamily="34" charset="0"/>
                <a:cs typeface="Verdana" panose="020B0604030504040204" pitchFamily="34" charset="0"/>
              </a:rPr>
              <a:t>ë</a:t>
            </a:r>
            <a:r>
              <a:rPr lang="sq-AL" sz="2000" kern="0" dirty="0">
                <a:latin typeface="Verdana" panose="020B0604030504040204" pitchFamily="34" charset="0"/>
                <a:ea typeface="Verdana" panose="020B0604030504040204" pitchFamily="34" charset="0"/>
                <a:cs typeface="Verdana" panose="020B0604030504040204" pitchFamily="34" charset="0"/>
              </a:rPr>
              <a:t> </a:t>
            </a:r>
            <a:r>
              <a:rPr lang="en-US" sz="2000" kern="0" dirty="0">
                <a:latin typeface="Verdana" panose="020B0604030504040204" pitchFamily="34" charset="0"/>
                <a:ea typeface="Verdana" panose="020B0604030504040204" pitchFamily="34" charset="0"/>
                <a:cs typeface="Verdana" panose="020B0604030504040204" pitchFamily="34" charset="0"/>
              </a:rPr>
              <a:t>e</a:t>
            </a:r>
            <a:r>
              <a:rPr lang="sq-AL" sz="2000" kern="0" dirty="0">
                <a:latin typeface="Verdana" panose="020B0604030504040204" pitchFamily="34" charset="0"/>
                <a:ea typeface="Verdana" panose="020B0604030504040204" pitchFamily="34" charset="0"/>
                <a:cs typeface="Verdana" panose="020B0604030504040204" pitchFamily="34" charset="0"/>
              </a:rPr>
              <a:t> Ciklit t</a:t>
            </a:r>
            <a:r>
              <a:rPr lang="en-US" sz="2000" kern="0" dirty="0">
                <a:latin typeface="Verdana" panose="020B0604030504040204" pitchFamily="34" charset="0"/>
                <a:ea typeface="Verdana" panose="020B0604030504040204" pitchFamily="34" charset="0"/>
                <a:cs typeface="Verdana" panose="020B0604030504040204" pitchFamily="34" charset="0"/>
              </a:rPr>
              <a:t>ë</a:t>
            </a:r>
            <a:r>
              <a:rPr lang="sq-AL" sz="2000" kern="0" dirty="0">
                <a:latin typeface="Verdana" panose="020B0604030504040204" pitchFamily="34" charset="0"/>
                <a:ea typeface="Verdana" panose="020B0604030504040204" pitchFamily="34" charset="0"/>
                <a:cs typeface="Verdana" panose="020B0604030504040204" pitchFamily="34" charset="0"/>
              </a:rPr>
              <a:t> Prokurimit </a:t>
            </a:r>
          </a:p>
          <a:p>
            <a:pPr lvl="3">
              <a:spcBef>
                <a:spcPts val="2400"/>
              </a:spcBef>
              <a:buFont typeface="Courier New" pitchFamily="49" charset="0"/>
              <a:buChar char="o"/>
            </a:pPr>
            <a:r>
              <a:rPr lang="sq-AL" sz="1600" kern="0" dirty="0">
                <a:latin typeface="Verdana" panose="020B0604030504040204" pitchFamily="34" charset="0"/>
                <a:ea typeface="Verdana" panose="020B0604030504040204" pitchFamily="34" charset="0"/>
                <a:cs typeface="Verdana" panose="020B0604030504040204" pitchFamily="34" charset="0"/>
              </a:rPr>
              <a:t>verifiko  çdo hap të fazës dhe verifiko rreziqet</a:t>
            </a:r>
          </a:p>
          <a:p>
            <a:pPr lvl="3">
              <a:spcBef>
                <a:spcPts val="2400"/>
              </a:spcBef>
              <a:buFont typeface="Courier New" pitchFamily="49" charset="0"/>
              <a:buChar char="o"/>
            </a:pPr>
            <a:r>
              <a:rPr lang="sq-AL" sz="1600" kern="0" dirty="0">
                <a:latin typeface="Verdana" panose="020B0604030504040204" pitchFamily="34" charset="0"/>
                <a:ea typeface="Verdana" panose="020B0604030504040204" pitchFamily="34" charset="0"/>
                <a:cs typeface="Verdana" panose="020B0604030504040204" pitchFamily="34" charset="0"/>
              </a:rPr>
              <a:t>Identifiko rreziqet</a:t>
            </a:r>
          </a:p>
          <a:p>
            <a:pPr>
              <a:spcBef>
                <a:spcPts val="2400"/>
              </a:spcBef>
              <a:buSzPct val="100000"/>
              <a:buFont typeface="Wingdings" pitchFamily="2" charset="2"/>
              <a:buChar char="§"/>
            </a:pPr>
            <a:r>
              <a:rPr lang="sq-AL" sz="2400" kern="0" dirty="0">
                <a:latin typeface="Verdana" panose="020B0604030504040204" pitchFamily="34" charset="0"/>
                <a:ea typeface="Verdana" panose="020B0604030504040204" pitchFamily="34" charset="0"/>
                <a:cs typeface="Verdana" panose="020B0604030504040204" pitchFamily="34" charset="0"/>
              </a:rPr>
              <a:t>Vlerëso</a:t>
            </a:r>
          </a:p>
          <a:p>
            <a:pPr>
              <a:spcBef>
                <a:spcPts val="2400"/>
              </a:spcBef>
              <a:buSzPct val="100000"/>
              <a:buFont typeface="Wingdings" pitchFamily="2" charset="2"/>
              <a:buChar char="§"/>
            </a:pPr>
            <a:r>
              <a:rPr lang="sq-AL" sz="2400" kern="0" dirty="0">
                <a:latin typeface="Verdana" panose="020B0604030504040204" pitchFamily="34" charset="0"/>
                <a:ea typeface="Verdana" panose="020B0604030504040204" pitchFamily="34" charset="0"/>
                <a:cs typeface="Verdana" panose="020B0604030504040204" pitchFamily="34" charset="0"/>
              </a:rPr>
              <a:t>Menaxho Rrezikun: vendos për Reagim ndaj rrezikut</a:t>
            </a:r>
          </a:p>
        </p:txBody>
      </p:sp>
      <p:sp>
        <p:nvSpPr>
          <p:cNvPr id="6" name="Rectangle 3"/>
          <p:cNvSpPr txBox="1">
            <a:spLocks noChangeArrowheads="1"/>
          </p:cNvSpPr>
          <p:nvPr/>
        </p:nvSpPr>
        <p:spPr>
          <a:xfrm>
            <a:off x="323850" y="688340"/>
            <a:ext cx="8515350" cy="584775"/>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algn="ctr">
              <a:spcBef>
                <a:spcPts val="0"/>
              </a:spcBef>
              <a:buNone/>
            </a:pPr>
            <a:r>
              <a:rPr lang="sq-AL" b="1" kern="0" dirty="0">
                <a:latin typeface="Verdana" panose="020B0604030504040204" pitchFamily="34" charset="0"/>
                <a:ea typeface="Verdana" panose="020B0604030504040204" pitchFamily="34" charset="0"/>
                <a:cs typeface="Verdana" panose="020B0604030504040204" pitchFamily="34" charset="0"/>
              </a:rPr>
              <a:t>Rreziqet n</a:t>
            </a:r>
            <a:r>
              <a:rPr lang="en-US" b="1" kern="0" dirty="0">
                <a:latin typeface="Verdana" panose="020B0604030504040204" pitchFamily="34" charset="0"/>
                <a:ea typeface="Verdana" panose="020B0604030504040204" pitchFamily="34" charset="0"/>
                <a:cs typeface="Verdana" panose="020B0604030504040204" pitchFamily="34" charset="0"/>
              </a:rPr>
              <a:t>ë</a:t>
            </a:r>
            <a:r>
              <a:rPr lang="sq-AL" b="1" kern="0" dirty="0">
                <a:latin typeface="Verdana" panose="020B0604030504040204" pitchFamily="34" charset="0"/>
                <a:ea typeface="Verdana" panose="020B0604030504040204" pitchFamily="34" charset="0"/>
                <a:cs typeface="Verdana" panose="020B0604030504040204" pitchFamily="34" charset="0"/>
              </a:rPr>
              <a:t> Prokurimin Publik  </a:t>
            </a:r>
          </a:p>
        </p:txBody>
      </p:sp>
    </p:spTree>
    <p:extLst>
      <p:ext uri="{BB962C8B-B14F-4D97-AF65-F5344CB8AC3E}">
        <p14:creationId xmlns:p14="http://schemas.microsoft.com/office/powerpoint/2010/main" val="24233543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349" y="482420"/>
            <a:ext cx="76017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Prokurimi Publik – Faza e Identifikimit t</a:t>
            </a:r>
            <a:r>
              <a:rPr lang="en-US" sz="2400" b="1" dirty="0"/>
              <a:t>ë</a:t>
            </a:r>
            <a:r>
              <a:rPr lang="sq-AL" sz="2400" b="1" dirty="0"/>
              <a:t> Nevojave </a:t>
            </a:r>
          </a:p>
        </p:txBody>
      </p:sp>
      <p:graphicFrame>
        <p:nvGraphicFramePr>
          <p:cNvPr id="6" name="Diagram 5"/>
          <p:cNvGraphicFramePr/>
          <p:nvPr>
            <p:extLst>
              <p:ext uri="{D42A27DB-BD31-4B8C-83A1-F6EECF244321}">
                <p14:modId xmlns:p14="http://schemas.microsoft.com/office/powerpoint/2010/main" val="2178349828"/>
              </p:ext>
            </p:extLst>
          </p:nvPr>
        </p:nvGraphicFramePr>
        <p:xfrm>
          <a:off x="-457200" y="1365566"/>
          <a:ext cx="8112224"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urved Left Arrow 4"/>
          <p:cNvSpPr/>
          <p:nvPr/>
        </p:nvSpPr>
        <p:spPr>
          <a:xfrm rot="20132734">
            <a:off x="5953168" y="1249364"/>
            <a:ext cx="707627" cy="1949609"/>
          </a:xfrm>
          <a:prstGeom prst="curvedLeft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 name="Rectangle 3"/>
          <p:cNvSpPr/>
          <p:nvPr/>
        </p:nvSpPr>
        <p:spPr>
          <a:xfrm>
            <a:off x="1312912" y="3415342"/>
            <a:ext cx="4572000" cy="369332"/>
          </a:xfrm>
          <a:prstGeom prst="rect">
            <a:avLst/>
          </a:prstGeom>
        </p:spPr>
        <p:txBody>
          <a:bodyPr>
            <a:spAutoFit/>
          </a:bodyPr>
          <a:lstStyle/>
          <a:p>
            <a:pPr algn="ctr"/>
            <a:r>
              <a:rPr lang="sq-AL" b="1" dirty="0">
                <a:solidFill>
                  <a:srgbClr val="FF0000"/>
                </a:solidFill>
              </a:rPr>
              <a:t>Cikli </a:t>
            </a:r>
            <a:r>
              <a:rPr lang="en-US" b="1" dirty="0" err="1">
                <a:solidFill>
                  <a:srgbClr val="FF0000"/>
                </a:solidFill>
              </a:rPr>
              <a:t>i</a:t>
            </a:r>
            <a:r>
              <a:rPr lang="sq-AL" b="1" dirty="0">
                <a:solidFill>
                  <a:srgbClr val="FF0000"/>
                </a:solidFill>
              </a:rPr>
              <a:t> Pro</a:t>
            </a:r>
            <a:r>
              <a:rPr lang="en-US" b="1" dirty="0" err="1">
                <a:solidFill>
                  <a:srgbClr val="FF0000"/>
                </a:solidFill>
              </a:rPr>
              <a:t>jektit</a:t>
            </a:r>
            <a:endParaRPr lang="sq-AL" b="1" dirty="0">
              <a:solidFill>
                <a:srgbClr val="FF0000"/>
              </a:solidFill>
            </a:endParaRPr>
          </a:p>
        </p:txBody>
      </p:sp>
      <p:sp>
        <p:nvSpPr>
          <p:cNvPr id="7" name="Rectangle 6"/>
          <p:cNvSpPr/>
          <p:nvPr/>
        </p:nvSpPr>
        <p:spPr>
          <a:xfrm>
            <a:off x="6477000" y="1471849"/>
            <a:ext cx="2040127" cy="646331"/>
          </a:xfrm>
          <a:prstGeom prst="rect">
            <a:avLst/>
          </a:prstGeom>
        </p:spPr>
        <p:txBody>
          <a:bodyPr wrap="square">
            <a:spAutoFit/>
          </a:bodyPr>
          <a:lstStyle/>
          <a:p>
            <a:pPr marL="342900" lvl="0" indent="-342900">
              <a:buAutoNum type="arabicPeriod"/>
            </a:pPr>
            <a:r>
              <a:rPr lang="sq-AL" b="1" i="1" dirty="0">
                <a:solidFill>
                  <a:srgbClr val="0070C0"/>
                </a:solidFill>
              </a:rPr>
              <a:t>Identifikimi I Projektit</a:t>
            </a:r>
          </a:p>
        </p:txBody>
      </p:sp>
    </p:spTree>
    <p:extLst>
      <p:ext uri="{BB962C8B-B14F-4D97-AF65-F5344CB8AC3E}">
        <p14:creationId xmlns:p14="http://schemas.microsoft.com/office/powerpoint/2010/main" val="1555333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entagon 5"/>
          <p:cNvSpPr/>
          <p:nvPr/>
        </p:nvSpPr>
        <p:spPr>
          <a:xfrm>
            <a:off x="611560" y="5334000"/>
            <a:ext cx="2817440" cy="36598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entagon 4"/>
          <p:cNvSpPr/>
          <p:nvPr/>
        </p:nvSpPr>
        <p:spPr>
          <a:xfrm>
            <a:off x="611560" y="3200400"/>
            <a:ext cx="1296144" cy="36004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Pentagon 3"/>
          <p:cNvSpPr/>
          <p:nvPr/>
        </p:nvSpPr>
        <p:spPr>
          <a:xfrm>
            <a:off x="611560" y="1052736"/>
            <a:ext cx="1656184" cy="36004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304349" y="482420"/>
            <a:ext cx="76017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Prokurimi Publik – Faza e Identifikimit t</a:t>
            </a:r>
            <a:r>
              <a:rPr lang="en-US" sz="2400" b="1" dirty="0"/>
              <a:t>ë</a:t>
            </a:r>
            <a:r>
              <a:rPr lang="sq-AL" sz="2400" b="1" dirty="0"/>
              <a:t> Nevojave </a:t>
            </a:r>
          </a:p>
        </p:txBody>
      </p:sp>
      <p:sp>
        <p:nvSpPr>
          <p:cNvPr id="3" name="Rectangle 2"/>
          <p:cNvSpPr/>
          <p:nvPr/>
        </p:nvSpPr>
        <p:spPr>
          <a:xfrm>
            <a:off x="533400" y="906307"/>
            <a:ext cx="8424936" cy="4805867"/>
          </a:xfrm>
          <a:prstGeom prst="rect">
            <a:avLst/>
          </a:prstGeom>
        </p:spPr>
        <p:txBody>
          <a:bodyPr wrap="square">
            <a:spAutoFit/>
          </a:bodyPr>
          <a:lstStyle/>
          <a:p>
            <a:pPr>
              <a:lnSpc>
                <a:spcPct val="150000"/>
              </a:lnSpc>
              <a:spcBef>
                <a:spcPct val="25000"/>
              </a:spcBef>
              <a:buClr>
                <a:srgbClr val="33335A"/>
              </a:buClr>
            </a:pPr>
            <a:r>
              <a:rPr lang="en-US" sz="2000" i="1" kern="0" dirty="0">
                <a:ea typeface="Verdana" panose="020B0604030504040204" pitchFamily="34" charset="0"/>
                <a:cs typeface="Verdana" panose="020B0604030504040204" pitchFamily="34" charset="0"/>
              </a:rPr>
              <a:t>  </a:t>
            </a:r>
            <a:r>
              <a:rPr lang="en-US" sz="2000" b="1" i="1" u="sng" kern="0" dirty="0" err="1">
                <a:ea typeface="Verdana" panose="020B0604030504040204" pitchFamily="34" charset="0"/>
                <a:cs typeface="Verdana" panose="020B0604030504040204" pitchFamily="34" charset="0"/>
              </a:rPr>
              <a:t>Fillimi</a:t>
            </a:r>
            <a:endParaRPr lang="en-US" sz="2000" b="1" i="1" u="sng" kern="0" dirty="0">
              <a:ea typeface="Verdana" panose="020B0604030504040204" pitchFamily="34" charset="0"/>
              <a:cs typeface="Verdana" panose="020B0604030504040204" pitchFamily="34" charset="0"/>
            </a:endParaRPr>
          </a:p>
          <a:p>
            <a:pPr>
              <a:spcBef>
                <a:spcPct val="25000"/>
              </a:spcBef>
              <a:buClr>
                <a:srgbClr val="33335A"/>
              </a:buClr>
            </a:pPr>
            <a:r>
              <a:rPr lang="sq-AL" i="1" kern="0" dirty="0">
                <a:ea typeface="Verdana" panose="020B0604030504040204" pitchFamily="34" charset="0"/>
                <a:cs typeface="Verdana" panose="020B0604030504040204" pitchFamily="34" charset="0"/>
              </a:rPr>
              <a:t>Objektivat e projektit * </a:t>
            </a:r>
            <a:r>
              <a:rPr lang="sq-AL" dirty="0">
                <a:solidFill>
                  <a:srgbClr val="33335A"/>
                </a:solidFill>
              </a:rPr>
              <a:t>(plotësimi i nevojave t</a:t>
            </a:r>
            <a:r>
              <a:rPr lang="en-US" dirty="0">
                <a:solidFill>
                  <a:srgbClr val="33335A"/>
                </a:solidFill>
              </a:rPr>
              <a:t>ë</a:t>
            </a:r>
            <a:r>
              <a:rPr lang="sq-AL" dirty="0">
                <a:solidFill>
                  <a:srgbClr val="33335A"/>
                </a:solidFill>
              </a:rPr>
              <a:t> pakënaqura, zbutjen e varfërisë, tejkalimin e pengesave për zhvillim, promovimi i zhvillimit të qëndrueshëm, mjedisor)</a:t>
            </a:r>
            <a:r>
              <a:rPr lang="sq-AL" i="1" kern="0" dirty="0">
                <a:ea typeface="Verdana" panose="020B0604030504040204" pitchFamily="34" charset="0"/>
                <a:cs typeface="Verdana" panose="020B0604030504040204" pitchFamily="34" charset="0"/>
              </a:rPr>
              <a:t>  </a:t>
            </a:r>
          </a:p>
          <a:p>
            <a:pPr>
              <a:lnSpc>
                <a:spcPct val="150000"/>
              </a:lnSpc>
              <a:spcBef>
                <a:spcPct val="25000"/>
              </a:spcBef>
              <a:buClr>
                <a:srgbClr val="33335A"/>
              </a:buClr>
            </a:pPr>
            <a:r>
              <a:rPr lang="sq-AL" i="1" kern="0" dirty="0">
                <a:ea typeface="Verdana" panose="020B0604030504040204" pitchFamily="34" charset="0"/>
                <a:cs typeface="Verdana" panose="020B0604030504040204" pitchFamily="34" charset="0"/>
              </a:rPr>
              <a:t>Vlerësimi (fillo FS:CBA*, </a:t>
            </a:r>
            <a:r>
              <a:rPr lang="sq-AL" dirty="0">
                <a:solidFill>
                  <a:srgbClr val="33335A"/>
                </a:solidFill>
              </a:rPr>
              <a:t>e drejta për financim, prioriteti …)</a:t>
            </a:r>
          </a:p>
          <a:p>
            <a:pPr>
              <a:spcBef>
                <a:spcPts val="0"/>
              </a:spcBef>
              <a:buClr>
                <a:srgbClr val="33335A"/>
              </a:buClr>
            </a:pPr>
            <a:endParaRPr lang="en-US" sz="1600" i="1" kern="0" dirty="0">
              <a:ea typeface="Verdana" panose="020B0604030504040204" pitchFamily="34" charset="0"/>
              <a:cs typeface="Verdana" panose="020B0604030504040204" pitchFamily="34" charset="0"/>
            </a:endParaRPr>
          </a:p>
          <a:p>
            <a:pPr>
              <a:lnSpc>
                <a:spcPct val="150000"/>
              </a:lnSpc>
              <a:spcBef>
                <a:spcPct val="25000"/>
              </a:spcBef>
              <a:buClr>
                <a:srgbClr val="33335A"/>
              </a:buClr>
            </a:pPr>
            <a:r>
              <a:rPr lang="en-US" sz="2000" b="1" i="1" kern="0" dirty="0">
                <a:ea typeface="Verdana" panose="020B0604030504040204" pitchFamily="34" charset="0"/>
                <a:cs typeface="Verdana" panose="020B0604030504040204" pitchFamily="34" charset="0"/>
              </a:rPr>
              <a:t> </a:t>
            </a:r>
            <a:r>
              <a:rPr lang="en-US" sz="2000" b="1" i="1" u="sng" kern="0" dirty="0" err="1">
                <a:ea typeface="Verdana" panose="020B0604030504040204" pitchFamily="34" charset="0"/>
                <a:cs typeface="Verdana" panose="020B0604030504040204" pitchFamily="34" charset="0"/>
              </a:rPr>
              <a:t>Dizajni</a:t>
            </a:r>
            <a:endParaRPr lang="en-US" sz="2000" i="1" kern="0" dirty="0">
              <a:ea typeface="Verdana" panose="020B0604030504040204" pitchFamily="34" charset="0"/>
              <a:cs typeface="Verdana" panose="020B0604030504040204" pitchFamily="34" charset="0"/>
            </a:endParaRPr>
          </a:p>
          <a:p>
            <a:pPr>
              <a:spcBef>
                <a:spcPct val="25000"/>
              </a:spcBef>
              <a:buClr>
                <a:srgbClr val="33335A"/>
              </a:buClr>
            </a:pPr>
            <a:r>
              <a:rPr lang="sq-AL" sz="2000" i="1" kern="0" dirty="0">
                <a:ea typeface="Verdana" panose="020B0604030504040204" pitchFamily="34" charset="0"/>
                <a:cs typeface="Verdana" panose="020B0604030504040204" pitchFamily="34" charset="0"/>
              </a:rPr>
              <a:t>Përshkrimi i projektit </a:t>
            </a:r>
            <a:r>
              <a:rPr lang="sq-AL" dirty="0">
                <a:solidFill>
                  <a:srgbClr val="33335A"/>
                </a:solidFill>
              </a:rPr>
              <a:t>(Përfituesit, Mënyrat Alternative, procedimi i kërkesave, dhe finalizimi i FS / CBA, cakto Ekzekutivin, dhe PM, përmbledhje mujore operative) ...</a:t>
            </a:r>
          </a:p>
          <a:p>
            <a:pPr>
              <a:spcBef>
                <a:spcPct val="25000"/>
              </a:spcBef>
              <a:buClr>
                <a:srgbClr val="33335A"/>
              </a:buClr>
            </a:pPr>
            <a:r>
              <a:rPr lang="sq-AL" sz="2000" i="1" kern="0" dirty="0">
                <a:ea typeface="Verdana" panose="020B0604030504040204" pitchFamily="34" charset="0"/>
                <a:cs typeface="Verdana" panose="020B0604030504040204" pitchFamily="34" charset="0"/>
              </a:rPr>
              <a:t>Projekt </a:t>
            </a:r>
            <a:r>
              <a:rPr lang="sq-AL" sz="2000" i="1" kern="0" dirty="0" err="1">
                <a:ea typeface="Verdana" panose="020B0604030504040204" pitchFamily="34" charset="0"/>
                <a:cs typeface="Verdana" panose="020B0604030504040204" pitchFamily="34" charset="0"/>
              </a:rPr>
              <a:t>Fiche</a:t>
            </a:r>
            <a:r>
              <a:rPr lang="sq-AL" sz="2000" i="1" kern="0" dirty="0">
                <a:ea typeface="Verdana" panose="020B0604030504040204" pitchFamily="34" charset="0"/>
                <a:cs typeface="Verdana" panose="020B0604030504040204" pitchFamily="34" charset="0"/>
              </a:rPr>
              <a:t>*/PCD: </a:t>
            </a:r>
            <a:r>
              <a:rPr lang="sq-AL" i="1" kern="0" dirty="0">
                <a:ea typeface="Verdana" panose="020B0604030504040204" pitchFamily="34" charset="0"/>
                <a:cs typeface="Verdana" panose="020B0604030504040204" pitchFamily="34" charset="0"/>
              </a:rPr>
              <a:t>Qasja e projektit, Nevojat e Prokurimit*, Vlerësimi i Buxheti, Organizimi i Projektit, Rreziqet e mëdha</a:t>
            </a:r>
          </a:p>
          <a:p>
            <a:pPr>
              <a:lnSpc>
                <a:spcPct val="150000"/>
              </a:lnSpc>
              <a:spcBef>
                <a:spcPct val="25000"/>
              </a:spcBef>
              <a:buClr>
                <a:srgbClr val="33335A"/>
              </a:buClr>
            </a:pPr>
            <a:r>
              <a:rPr lang="en-US" sz="2000" b="1" i="1" u="sng" kern="0" dirty="0" err="1">
                <a:ea typeface="Verdana" panose="020B0604030504040204" pitchFamily="34" charset="0"/>
                <a:cs typeface="Verdana" panose="020B0604030504040204" pitchFamily="34" charset="0"/>
              </a:rPr>
              <a:t>Ekipi</a:t>
            </a:r>
            <a:r>
              <a:rPr lang="en-US" sz="2000" b="1" i="1" u="sng" kern="0" dirty="0">
                <a:ea typeface="Verdana" panose="020B0604030504040204" pitchFamily="34" charset="0"/>
                <a:cs typeface="Verdana" panose="020B0604030504040204" pitchFamily="34" charset="0"/>
              </a:rPr>
              <a:t> </a:t>
            </a:r>
            <a:r>
              <a:rPr lang="en-US" sz="2000" b="1" i="1" u="sng" kern="0" dirty="0" err="1">
                <a:ea typeface="Verdana" panose="020B0604030504040204" pitchFamily="34" charset="0"/>
                <a:cs typeface="Verdana" panose="020B0604030504040204" pitchFamily="34" charset="0"/>
              </a:rPr>
              <a:t>i</a:t>
            </a:r>
            <a:r>
              <a:rPr lang="en-US" sz="2000" b="1" i="1" u="sng" kern="0" dirty="0">
                <a:ea typeface="Verdana" panose="020B0604030504040204" pitchFamily="34" charset="0"/>
                <a:cs typeface="Verdana" panose="020B0604030504040204" pitchFamily="34" charset="0"/>
              </a:rPr>
              <a:t> </a:t>
            </a:r>
            <a:r>
              <a:rPr lang="en-US" sz="2000" b="1" i="1" u="sng" kern="0" dirty="0" err="1">
                <a:ea typeface="Verdana" panose="020B0604030504040204" pitchFamily="34" charset="0"/>
                <a:cs typeface="Verdana" panose="020B0604030504040204" pitchFamily="34" charset="0"/>
              </a:rPr>
              <a:t>Projektit</a:t>
            </a:r>
            <a:r>
              <a:rPr lang="en-US" sz="2000" i="1" kern="0" dirty="0">
                <a:ea typeface="Verdana" panose="020B0604030504040204" pitchFamily="34" charset="0"/>
                <a:cs typeface="Verdana" panose="020B0604030504040204" pitchFamily="34" charset="0"/>
              </a:rPr>
              <a:t>(&amp; PID!) </a:t>
            </a:r>
          </a:p>
        </p:txBody>
      </p:sp>
    </p:spTree>
    <p:extLst>
      <p:ext uri="{BB962C8B-B14F-4D97-AF65-F5344CB8AC3E}">
        <p14:creationId xmlns:p14="http://schemas.microsoft.com/office/powerpoint/2010/main" val="30409013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349" y="482420"/>
            <a:ext cx="61602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Prokurimi Publik: Faza Para-Tenderimit  </a:t>
            </a:r>
          </a:p>
        </p:txBody>
      </p:sp>
      <p:sp>
        <p:nvSpPr>
          <p:cNvPr id="3" name="Rectangle 2"/>
          <p:cNvSpPr/>
          <p:nvPr/>
        </p:nvSpPr>
        <p:spPr>
          <a:xfrm>
            <a:off x="395536" y="1268760"/>
            <a:ext cx="8424936" cy="4339650"/>
          </a:xfrm>
          <a:prstGeom prst="rect">
            <a:avLst/>
          </a:prstGeom>
        </p:spPr>
        <p:txBody>
          <a:bodyPr wrap="square">
            <a:spAutoFit/>
          </a:bodyPr>
          <a:lstStyle/>
          <a:p>
            <a:pPr>
              <a:lnSpc>
                <a:spcPct val="150000"/>
              </a:lnSpc>
              <a:spcBef>
                <a:spcPct val="25000"/>
              </a:spcBef>
              <a:buClr>
                <a:srgbClr val="33335A"/>
              </a:buClr>
            </a:pPr>
            <a:r>
              <a:rPr lang="sq-AL" sz="2200" i="1" u="sng" kern="0" dirty="0">
                <a:ea typeface="Verdana" panose="020B0604030504040204" pitchFamily="34" charset="0"/>
                <a:cs typeface="Verdana" panose="020B0604030504040204" pitchFamily="34" charset="0"/>
              </a:rPr>
              <a:t>I-Përmbajtja e Strategjisë së Prokurimit:</a:t>
            </a:r>
          </a:p>
          <a:p>
            <a:pPr>
              <a:lnSpc>
                <a:spcPct val="150000"/>
              </a:lnSpc>
              <a:spcBef>
                <a:spcPct val="25000"/>
              </a:spcBef>
              <a:buClr>
                <a:srgbClr val="33335A"/>
              </a:buClr>
            </a:pPr>
            <a:r>
              <a:rPr lang="sq-AL" sz="2000" i="1" kern="0" dirty="0">
                <a:ea typeface="Verdana" panose="020B0604030504040204" pitchFamily="34" charset="0"/>
                <a:cs typeface="Verdana" panose="020B0604030504040204" pitchFamily="34" charset="0"/>
              </a:rPr>
              <a:t>përfshin konsideratat strategjike në lidhje me kryerjen e prokurimit p.sh. për blerje t</a:t>
            </a:r>
            <a:r>
              <a:rPr lang="en-US" sz="2000" i="1" kern="0" dirty="0">
                <a:ea typeface="Verdana" panose="020B0604030504040204" pitchFamily="34" charset="0"/>
                <a:cs typeface="Verdana" panose="020B0604030504040204" pitchFamily="34" charset="0"/>
              </a:rPr>
              <a:t>ë</a:t>
            </a:r>
            <a:r>
              <a:rPr lang="sq-AL" sz="2000" i="1" kern="0" dirty="0">
                <a:ea typeface="Verdana" panose="020B0604030504040204" pitchFamily="34" charset="0"/>
                <a:cs typeface="Verdana" panose="020B0604030504040204" pitchFamily="34" charset="0"/>
              </a:rPr>
              <a:t> nevojave të veçanta (qasje të detajuar të prokurimit...) </a:t>
            </a:r>
          </a:p>
          <a:p>
            <a:pPr>
              <a:lnSpc>
                <a:spcPct val="150000"/>
              </a:lnSpc>
              <a:spcBef>
                <a:spcPct val="25000"/>
              </a:spcBef>
              <a:buClr>
                <a:srgbClr val="33335A"/>
              </a:buClr>
            </a:pPr>
            <a:r>
              <a:rPr lang="sq-AL" sz="2000" dirty="0"/>
              <a:t>Faktorët kyç </a:t>
            </a:r>
            <a:r>
              <a:rPr lang="en-US" sz="2000" i="1" kern="0" dirty="0">
                <a:ea typeface="Verdana" panose="020B0604030504040204" pitchFamily="34" charset="0"/>
                <a:cs typeface="Verdana" panose="020B0604030504040204" pitchFamily="34" charset="0"/>
              </a:rPr>
              <a:t>*</a:t>
            </a:r>
            <a:r>
              <a:rPr lang="en-US" sz="2000" dirty="0"/>
              <a:t>:  </a:t>
            </a:r>
          </a:p>
          <a:p>
            <a:pPr marL="800100" lvl="1" indent="-342900">
              <a:lnSpc>
                <a:spcPct val="150000"/>
              </a:lnSpc>
              <a:buFont typeface="Wingdings" pitchFamily="2" charset="2"/>
              <a:buChar char="Ø"/>
            </a:pPr>
            <a:r>
              <a:rPr lang="sq-AL" dirty="0"/>
              <a:t>Shkalla e ndërlikimit (dhe vlera), risia, dhe pasiguria në lidhje me kërkesën*</a:t>
            </a:r>
          </a:p>
          <a:p>
            <a:pPr marL="800100" lvl="1" indent="-342900">
              <a:lnSpc>
                <a:spcPct val="150000"/>
              </a:lnSpc>
              <a:buFont typeface="Wingdings" pitchFamily="2" charset="2"/>
              <a:buChar char="Ø"/>
            </a:pPr>
            <a:r>
              <a:rPr lang="sq-AL" dirty="0"/>
              <a:t>Koha e nevojshme për të arritur një rezultat të suksesshëm.</a:t>
            </a:r>
          </a:p>
          <a:p>
            <a:pPr lvl="1">
              <a:lnSpc>
                <a:spcPct val="150000"/>
              </a:lnSpc>
            </a:pPr>
            <a:r>
              <a:rPr lang="sq-AL" sz="2000" dirty="0"/>
              <a:t>Strategjia për t'u marrë parasysh:  </a:t>
            </a:r>
          </a:p>
          <a:p>
            <a:pPr marL="800100" lvl="1" indent="-342900">
              <a:lnSpc>
                <a:spcPct val="150000"/>
              </a:lnSpc>
              <a:buFont typeface="Wingdings" pitchFamily="2" charset="2"/>
              <a:buChar char="Ø"/>
            </a:pPr>
            <a:r>
              <a:rPr lang="sq-AL" dirty="0"/>
              <a:t>Politikat e prokurimit (Sociale, Mjedisor, Qeveritar…)</a:t>
            </a:r>
          </a:p>
        </p:txBody>
      </p:sp>
    </p:spTree>
    <p:extLst>
      <p:ext uri="{BB962C8B-B14F-4D97-AF65-F5344CB8AC3E}">
        <p14:creationId xmlns:p14="http://schemas.microsoft.com/office/powerpoint/2010/main" val="25199866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349" y="482420"/>
            <a:ext cx="607531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2400" b="1" dirty="0"/>
              <a:t> </a:t>
            </a:r>
            <a:r>
              <a:rPr lang="sq-AL" sz="2400" b="1" dirty="0"/>
              <a:t>Prokurimi Publik: Faza Para-Tenderimit </a:t>
            </a:r>
          </a:p>
        </p:txBody>
      </p:sp>
      <p:sp>
        <p:nvSpPr>
          <p:cNvPr id="3" name="Rectangle 2"/>
          <p:cNvSpPr/>
          <p:nvPr/>
        </p:nvSpPr>
        <p:spPr>
          <a:xfrm>
            <a:off x="395536" y="1268760"/>
            <a:ext cx="8424936" cy="4932119"/>
          </a:xfrm>
          <a:prstGeom prst="rect">
            <a:avLst/>
          </a:prstGeom>
        </p:spPr>
        <p:txBody>
          <a:bodyPr wrap="square">
            <a:spAutoFit/>
          </a:bodyPr>
          <a:lstStyle/>
          <a:p>
            <a:pPr>
              <a:lnSpc>
                <a:spcPct val="150000"/>
              </a:lnSpc>
              <a:spcBef>
                <a:spcPct val="25000"/>
              </a:spcBef>
              <a:buClr>
                <a:srgbClr val="33335A"/>
              </a:buClr>
            </a:pPr>
            <a:r>
              <a:rPr lang="sq-AL" sz="2200" i="1" kern="0" dirty="0">
                <a:ea typeface="Verdana" panose="020B0604030504040204" pitchFamily="34" charset="0"/>
                <a:cs typeface="Verdana" panose="020B0604030504040204" pitchFamily="34" charset="0"/>
              </a:rPr>
              <a:t>II- </a:t>
            </a:r>
            <a:r>
              <a:rPr lang="sq-AL" sz="2200" i="1" u="sng" kern="0" dirty="0">
                <a:ea typeface="Verdana" panose="020B0604030504040204" pitchFamily="34" charset="0"/>
                <a:cs typeface="Verdana" panose="020B0604030504040204" pitchFamily="34" charset="0"/>
              </a:rPr>
              <a:t>Bazat e prokurimit …….në përputhje me:</a:t>
            </a:r>
          </a:p>
          <a:p>
            <a:pPr marL="285750" indent="-285750">
              <a:lnSpc>
                <a:spcPct val="150000"/>
              </a:lnSpc>
              <a:spcBef>
                <a:spcPct val="25000"/>
              </a:spcBef>
              <a:buClr>
                <a:srgbClr val="33335A"/>
              </a:buClr>
              <a:buFont typeface="Wingdings" pitchFamily="2" charset="2"/>
              <a:buChar char="§"/>
            </a:pPr>
            <a:r>
              <a:rPr lang="sq-AL" kern="0" dirty="0">
                <a:ea typeface="Verdana" panose="020B0604030504040204" pitchFamily="34" charset="0"/>
                <a:cs typeface="Verdana" panose="020B0604030504040204" pitchFamily="34" charset="0"/>
              </a:rPr>
              <a:t>Misionin e  PP (ofrimi i shërbimeve publike më të mira) </a:t>
            </a:r>
          </a:p>
          <a:p>
            <a:pPr marL="285750" indent="-285750">
              <a:lnSpc>
                <a:spcPct val="150000"/>
              </a:lnSpc>
              <a:spcBef>
                <a:spcPct val="25000"/>
              </a:spcBef>
              <a:buClr>
                <a:srgbClr val="33335A"/>
              </a:buClr>
              <a:buFont typeface="Wingdings" pitchFamily="2" charset="2"/>
              <a:buChar char="§"/>
            </a:pPr>
            <a:r>
              <a:rPr lang="sq-AL" kern="0" dirty="0">
                <a:ea typeface="Verdana" panose="020B0604030504040204" pitchFamily="34" charset="0"/>
                <a:cs typeface="Verdana" panose="020B0604030504040204" pitchFamily="34" charset="0"/>
              </a:rPr>
              <a:t>Parimet e prokurimit (i hapur, transparent, të barabartë / i drejtë ...)</a:t>
            </a:r>
          </a:p>
          <a:p>
            <a:pPr marL="285750" indent="-285750">
              <a:lnSpc>
                <a:spcPct val="150000"/>
              </a:lnSpc>
              <a:spcBef>
                <a:spcPct val="25000"/>
              </a:spcBef>
              <a:buClr>
                <a:srgbClr val="33335A"/>
              </a:buClr>
              <a:buFont typeface="Wingdings" pitchFamily="2" charset="2"/>
              <a:buChar char="§"/>
            </a:pPr>
            <a:r>
              <a:rPr lang="sq-AL" kern="0" dirty="0">
                <a:ea typeface="Verdana" panose="020B0604030504040204" pitchFamily="34" charset="0"/>
                <a:cs typeface="Verdana" panose="020B0604030504040204" pitchFamily="34" charset="0"/>
              </a:rPr>
              <a:t>Arritjen e vlerës më të mirë për paratë</a:t>
            </a:r>
            <a:r>
              <a:rPr lang="en-US" kern="0" dirty="0">
                <a:ea typeface="Verdana" panose="020B0604030504040204" pitchFamily="34" charset="0"/>
                <a:cs typeface="Verdana" panose="020B0604030504040204" pitchFamily="34" charset="0"/>
              </a:rPr>
              <a:t> </a:t>
            </a:r>
            <a:r>
              <a:rPr lang="sq-AL" kern="0" dirty="0">
                <a:ea typeface="Verdana" panose="020B0604030504040204" pitchFamily="34" charset="0"/>
                <a:cs typeface="Verdana" panose="020B0604030504040204" pitchFamily="34" charset="0"/>
              </a:rPr>
              <a:t>(5 t</a:t>
            </a:r>
            <a:r>
              <a:rPr lang="en-US" kern="0" dirty="0">
                <a:ea typeface="Verdana" panose="020B0604030504040204" pitchFamily="34" charset="0"/>
                <a:cs typeface="Verdana" panose="020B0604030504040204" pitchFamily="34" charset="0"/>
              </a:rPr>
              <a:t>ë</a:t>
            </a:r>
            <a:r>
              <a:rPr lang="sq-AL" kern="0" dirty="0">
                <a:ea typeface="Verdana" panose="020B0604030504040204" pitchFamily="34" charset="0"/>
                <a:cs typeface="Verdana" panose="020B0604030504040204" pitchFamily="34" charset="0"/>
              </a:rPr>
              <a:t> drejta dhe WLC)</a:t>
            </a:r>
          </a:p>
          <a:p>
            <a:pPr>
              <a:lnSpc>
                <a:spcPct val="150000"/>
              </a:lnSpc>
              <a:spcBef>
                <a:spcPct val="25000"/>
              </a:spcBef>
              <a:buClr>
                <a:srgbClr val="33335A"/>
              </a:buClr>
            </a:pPr>
            <a:endParaRPr lang="sq-AL" i="1" kern="0" dirty="0">
              <a:ea typeface="Verdana" panose="020B0604030504040204" pitchFamily="34" charset="0"/>
              <a:cs typeface="Verdana" panose="020B0604030504040204" pitchFamily="34" charset="0"/>
            </a:endParaRPr>
          </a:p>
          <a:p>
            <a:pPr>
              <a:lnSpc>
                <a:spcPct val="150000"/>
              </a:lnSpc>
              <a:spcBef>
                <a:spcPct val="25000"/>
              </a:spcBef>
              <a:buClr>
                <a:srgbClr val="33335A"/>
              </a:buClr>
            </a:pPr>
            <a:r>
              <a:rPr lang="sq-AL" sz="2200" i="1" kern="0" dirty="0">
                <a:ea typeface="Verdana" panose="020B0604030504040204" pitchFamily="34" charset="0"/>
                <a:cs typeface="Verdana" panose="020B0604030504040204" pitchFamily="34" charset="0"/>
              </a:rPr>
              <a:t>III- </a:t>
            </a:r>
            <a:r>
              <a:rPr lang="sq-AL" sz="2200" i="1" u="sng" kern="0" dirty="0">
                <a:ea typeface="Verdana" panose="020B0604030504040204" pitchFamily="34" charset="0"/>
                <a:cs typeface="Verdana" panose="020B0604030504040204" pitchFamily="34" charset="0"/>
              </a:rPr>
              <a:t>Politikat/ Kërkesat e Prokurimit:* </a:t>
            </a:r>
          </a:p>
          <a:p>
            <a:pPr>
              <a:lnSpc>
                <a:spcPct val="150000"/>
              </a:lnSpc>
              <a:spcBef>
                <a:spcPct val="25000"/>
              </a:spcBef>
              <a:buClr>
                <a:srgbClr val="33335A"/>
              </a:buClr>
            </a:pPr>
            <a:r>
              <a:rPr lang="sq-AL" kern="0" dirty="0">
                <a:ea typeface="Verdana" panose="020B0604030504040204" pitchFamily="34" charset="0"/>
                <a:cs typeface="Verdana" panose="020B0604030504040204" pitchFamily="34" charset="0"/>
              </a:rPr>
              <a:t>Përmirësimi në kategoritë e prokurimit, BFV, Llogaridhënia, e-</a:t>
            </a:r>
            <a:r>
              <a:rPr lang="sq-AL" kern="0" dirty="0" err="1">
                <a:ea typeface="Verdana" panose="020B0604030504040204" pitchFamily="34" charset="0"/>
                <a:cs typeface="Verdana" panose="020B0604030504040204" pitchFamily="34" charset="0"/>
              </a:rPr>
              <a:t>prok</a:t>
            </a:r>
            <a:r>
              <a:rPr lang="sq-AL" kern="0" dirty="0">
                <a:ea typeface="Verdana" panose="020B0604030504040204" pitchFamily="34" charset="0"/>
                <a:cs typeface="Verdana" panose="020B0604030504040204" pitchFamily="34" charset="0"/>
              </a:rPr>
              <a:t>, qëndrueshmërisë mjedisore dhe sociale, ngritjen e kapaciteteve, bashkëpunimi, ligjet dhe rregulloret e aplikueshme * ...</a:t>
            </a:r>
          </a:p>
          <a:p>
            <a:pPr>
              <a:lnSpc>
                <a:spcPct val="150000"/>
              </a:lnSpc>
              <a:spcBef>
                <a:spcPct val="25000"/>
              </a:spcBef>
              <a:buClr>
                <a:srgbClr val="33335A"/>
              </a:buClr>
            </a:pPr>
            <a:endParaRPr lang="en-US" i="1" kern="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2728550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349" y="482420"/>
            <a:ext cx="607531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Prokurimi Publik: Faza Para-Tenderimit </a:t>
            </a:r>
          </a:p>
        </p:txBody>
      </p:sp>
      <p:sp>
        <p:nvSpPr>
          <p:cNvPr id="3" name="Rectangle 2"/>
          <p:cNvSpPr/>
          <p:nvPr/>
        </p:nvSpPr>
        <p:spPr>
          <a:xfrm>
            <a:off x="395536" y="1268760"/>
            <a:ext cx="8424936" cy="4201150"/>
          </a:xfrm>
          <a:prstGeom prst="rect">
            <a:avLst/>
          </a:prstGeom>
        </p:spPr>
        <p:txBody>
          <a:bodyPr wrap="square">
            <a:spAutoFit/>
          </a:bodyPr>
          <a:lstStyle/>
          <a:p>
            <a:pPr>
              <a:lnSpc>
                <a:spcPct val="150000"/>
              </a:lnSpc>
              <a:spcBef>
                <a:spcPct val="25000"/>
              </a:spcBef>
              <a:buClr>
                <a:srgbClr val="33335A"/>
              </a:buClr>
            </a:pPr>
            <a:r>
              <a:rPr lang="sq-AL" sz="2200" i="1" kern="0" dirty="0">
                <a:ea typeface="Verdana" panose="020B0604030504040204" pitchFamily="34" charset="0"/>
                <a:cs typeface="Verdana" panose="020B0604030504040204" pitchFamily="34" charset="0"/>
              </a:rPr>
              <a:t>IV</a:t>
            </a:r>
            <a:r>
              <a:rPr lang="en-US" sz="2200" i="1" kern="0" dirty="0">
                <a:ea typeface="Verdana" panose="020B0604030504040204" pitchFamily="34" charset="0"/>
                <a:cs typeface="Verdana" panose="020B0604030504040204" pitchFamily="34" charset="0"/>
              </a:rPr>
              <a:t> </a:t>
            </a:r>
            <a:r>
              <a:rPr lang="sq-AL" sz="2200" i="1" kern="0" dirty="0">
                <a:ea typeface="Verdana" panose="020B0604030504040204" pitchFamily="34" charset="0"/>
                <a:cs typeface="Verdana" panose="020B0604030504040204" pitchFamily="34" charset="0"/>
              </a:rPr>
              <a:t>- </a:t>
            </a:r>
            <a:r>
              <a:rPr lang="sq-AL" sz="2200" i="1" u="sng" kern="0" dirty="0">
                <a:ea typeface="Verdana" panose="020B0604030504040204" pitchFamily="34" charset="0"/>
                <a:cs typeface="Verdana" panose="020B0604030504040204" pitchFamily="34" charset="0"/>
              </a:rPr>
              <a:t>Vlerësimi i tregut: Burimi &amp; Niveli i Konkurrencës</a:t>
            </a:r>
          </a:p>
          <a:p>
            <a:pPr marL="285750" indent="-285750">
              <a:lnSpc>
                <a:spcPct val="150000"/>
              </a:lnSpc>
              <a:buFont typeface="Wingdings" pitchFamily="2" charset="2"/>
              <a:buChar char="§"/>
            </a:pPr>
            <a:r>
              <a:rPr lang="sq-AL" kern="0" dirty="0">
                <a:ea typeface="Verdana" panose="020B0604030504040204" pitchFamily="34" charset="0"/>
                <a:cs typeface="Verdana" panose="020B0604030504040204" pitchFamily="34" charset="0"/>
              </a:rPr>
              <a:t>fizibilitetit të kërkesës të parë në tregun e krijuar (teknikisht, financiarisht, n</a:t>
            </a:r>
            <a:r>
              <a:rPr lang="en-US" kern="0" dirty="0">
                <a:ea typeface="Verdana" panose="020B0604030504040204" pitchFamily="34" charset="0"/>
                <a:cs typeface="Verdana" panose="020B0604030504040204" pitchFamily="34" charset="0"/>
              </a:rPr>
              <a:t>ë</a:t>
            </a:r>
            <a:r>
              <a:rPr lang="sq-AL" kern="0" dirty="0">
                <a:ea typeface="Verdana" panose="020B0604030504040204" pitchFamily="34" charset="0"/>
                <a:cs typeface="Verdana" panose="020B0604030504040204" pitchFamily="34" charset="0"/>
              </a:rPr>
              <a:t> mënyr</a:t>
            </a:r>
            <a:r>
              <a:rPr lang="en-US" kern="0" dirty="0">
                <a:ea typeface="Verdana" panose="020B0604030504040204" pitchFamily="34" charset="0"/>
                <a:cs typeface="Verdana" panose="020B0604030504040204" pitchFamily="34" charset="0"/>
              </a:rPr>
              <a:t>ë</a:t>
            </a:r>
            <a:r>
              <a:rPr lang="sq-AL" kern="0" dirty="0">
                <a:ea typeface="Verdana" panose="020B0604030504040204" pitchFamily="34" charset="0"/>
                <a:cs typeface="Verdana" panose="020B0604030504040204" pitchFamily="34" charset="0"/>
              </a:rPr>
              <a:t> operative dhe </a:t>
            </a:r>
            <a:r>
              <a:rPr lang="sq-AL" u="sng" kern="0" dirty="0">
                <a:ea typeface="Verdana" panose="020B0604030504040204" pitchFamily="34" charset="0"/>
                <a:cs typeface="Verdana" panose="020B0604030504040204" pitchFamily="34" charset="0"/>
              </a:rPr>
              <a:t>korniza kohore</a:t>
            </a:r>
            <a:r>
              <a:rPr lang="sq-AL" kern="0" dirty="0">
                <a:ea typeface="Verdana" panose="020B0604030504040204" pitchFamily="34" charset="0"/>
                <a:cs typeface="Verdana" panose="020B0604030504040204" pitchFamily="34" charset="0"/>
              </a:rPr>
              <a:t>)</a:t>
            </a:r>
          </a:p>
          <a:p>
            <a:pPr marL="285750" lvl="1" indent="-285750">
              <a:lnSpc>
                <a:spcPct val="150000"/>
              </a:lnSpc>
              <a:spcBef>
                <a:spcPct val="25000"/>
              </a:spcBef>
              <a:buClr>
                <a:srgbClr val="33335A"/>
              </a:buClr>
              <a:buFont typeface="Wingdings" pitchFamily="2" charset="2"/>
              <a:buChar char="§"/>
            </a:pPr>
            <a:r>
              <a:rPr lang="sq-AL" kern="0" dirty="0">
                <a:ea typeface="Verdana" panose="020B0604030504040204" pitchFamily="34" charset="0"/>
                <a:cs typeface="Verdana" panose="020B0604030504040204" pitchFamily="34" charset="0"/>
              </a:rPr>
              <a:t>Identifikimi i burimeve më premtuese (blerjet e mëdha, vendndodhja)</a:t>
            </a:r>
          </a:p>
          <a:p>
            <a:pPr marL="285750" lvl="1" indent="-285750">
              <a:lnSpc>
                <a:spcPct val="150000"/>
              </a:lnSpc>
              <a:spcBef>
                <a:spcPct val="25000"/>
              </a:spcBef>
              <a:buClr>
                <a:srgbClr val="33335A"/>
              </a:buClr>
              <a:buFont typeface="Wingdings" pitchFamily="2" charset="2"/>
              <a:buChar char="§"/>
            </a:pPr>
            <a:r>
              <a:rPr lang="sq-AL" kern="0" dirty="0">
                <a:ea typeface="Verdana" panose="020B0604030504040204" pitchFamily="34" charset="0"/>
                <a:cs typeface="Verdana" panose="020B0604030504040204" pitchFamily="34" charset="0"/>
              </a:rPr>
              <a:t>Aftësia dhe kapaciteti i tregut për të ofruar (përfshirë ekspertiza, dizajni, kontraktuesit, furnizuesit, aftësitë e pakta të ndërtimit, materiale</a:t>
            </a:r>
            <a:r>
              <a:rPr lang="en-US" kern="0" dirty="0">
                <a:ea typeface="Verdana" panose="020B0604030504040204" pitchFamily="34" charset="0"/>
                <a:cs typeface="Verdana" panose="020B0604030504040204" pitchFamily="34" charset="0"/>
              </a:rPr>
              <a:t>t</a:t>
            </a:r>
            <a:r>
              <a:rPr lang="sq-AL" kern="0" dirty="0">
                <a:ea typeface="Verdana" panose="020B0604030504040204" pitchFamily="34" charset="0"/>
                <a:cs typeface="Verdana" panose="020B0604030504040204" pitchFamily="34" charset="0"/>
              </a:rPr>
              <a:t>, logjistik</a:t>
            </a:r>
            <a:r>
              <a:rPr lang="en-US" kern="0" dirty="0">
                <a:ea typeface="Verdana" panose="020B0604030504040204" pitchFamily="34" charset="0"/>
                <a:cs typeface="Verdana" panose="020B0604030504040204" pitchFamily="34" charset="0"/>
              </a:rPr>
              <a:t>a, </a:t>
            </a:r>
            <a:r>
              <a:rPr lang="sq-AL" kern="0" dirty="0">
                <a:ea typeface="Verdana" panose="020B0604030504040204" pitchFamily="34" charset="0"/>
                <a:cs typeface="Verdana" panose="020B0604030504040204" pitchFamily="34" charset="0"/>
              </a:rPr>
              <a:t>qasj</a:t>
            </a:r>
            <a:r>
              <a:rPr lang="en-US" kern="0" dirty="0">
                <a:ea typeface="Verdana" panose="020B0604030504040204" pitchFamily="34" charset="0"/>
                <a:cs typeface="Verdana" panose="020B0604030504040204" pitchFamily="34" charset="0"/>
              </a:rPr>
              <a:t>a</a:t>
            </a:r>
            <a:r>
              <a:rPr lang="sq-AL" kern="0" dirty="0">
                <a:ea typeface="Verdana" panose="020B0604030504040204" pitchFamily="34" charset="0"/>
                <a:cs typeface="Verdana" panose="020B0604030504040204" pitchFamily="34" charset="0"/>
              </a:rPr>
              <a:t> dhe komunikim</a:t>
            </a:r>
            <a:r>
              <a:rPr lang="en-US" kern="0" dirty="0" err="1">
                <a:ea typeface="Verdana" panose="020B0604030504040204" pitchFamily="34" charset="0"/>
                <a:cs typeface="Verdana" panose="020B0604030504040204" pitchFamily="34" charset="0"/>
              </a:rPr>
              <a:t>i</a:t>
            </a:r>
            <a:r>
              <a:rPr lang="sq-AL" kern="0" dirty="0">
                <a:ea typeface="Verdana" panose="020B0604030504040204" pitchFamily="34" charset="0"/>
                <a:cs typeface="Verdana" panose="020B0604030504040204" pitchFamily="34" charset="0"/>
              </a:rPr>
              <a:t> ...)</a:t>
            </a:r>
          </a:p>
          <a:p>
            <a:pPr marL="742950" lvl="1" indent="-285750">
              <a:lnSpc>
                <a:spcPct val="150000"/>
              </a:lnSpc>
              <a:spcBef>
                <a:spcPct val="25000"/>
              </a:spcBef>
              <a:buClr>
                <a:srgbClr val="33335A"/>
              </a:buClr>
              <a:buFont typeface="Arial" pitchFamily="34" charset="0"/>
              <a:buChar char="•"/>
            </a:pPr>
            <a:r>
              <a:rPr lang="sq-AL" kern="0" dirty="0">
                <a:ea typeface="Verdana" panose="020B0604030504040204" pitchFamily="34" charset="0"/>
                <a:cs typeface="Verdana" panose="020B0604030504040204" pitchFamily="34" charset="0"/>
              </a:rPr>
              <a:t>Niveli i Konkurrencës: (përfshir</a:t>
            </a:r>
            <a:r>
              <a:rPr lang="en-US" kern="0" dirty="0">
                <a:ea typeface="Verdana" panose="020B0604030504040204" pitchFamily="34" charset="0"/>
                <a:cs typeface="Verdana" panose="020B0604030504040204" pitchFamily="34" charset="0"/>
              </a:rPr>
              <a:t>ë</a:t>
            </a:r>
            <a:r>
              <a:rPr lang="sq-AL" kern="0" dirty="0">
                <a:ea typeface="Verdana" panose="020B0604030504040204" pitchFamily="34" charset="0"/>
                <a:cs typeface="Verdana" panose="020B0604030504040204" pitchFamily="34" charset="0"/>
              </a:rPr>
              <a:t> Vlerësimi i monopoleve dhe karteleve) </a:t>
            </a:r>
          </a:p>
          <a:p>
            <a:pPr marL="285750" lvl="1" indent="-285750">
              <a:lnSpc>
                <a:spcPct val="150000"/>
              </a:lnSpc>
              <a:spcBef>
                <a:spcPct val="25000"/>
              </a:spcBef>
              <a:buClr>
                <a:srgbClr val="33335A"/>
              </a:buClr>
              <a:buFont typeface="Wingdings" pitchFamily="2" charset="2"/>
              <a:buChar char="§"/>
            </a:pPr>
            <a:r>
              <a:rPr lang="sq-AL" kern="0" dirty="0">
                <a:ea typeface="Verdana" panose="020B0604030504040204" pitchFamily="34" charset="0"/>
                <a:cs typeface="Verdana" panose="020B0604030504040204" pitchFamily="34" charset="0"/>
              </a:rPr>
              <a:t>Qasja: Afatgjatë v / s Afatshkurtër*</a:t>
            </a:r>
          </a:p>
        </p:txBody>
      </p:sp>
    </p:spTree>
    <p:extLst>
      <p:ext uri="{BB962C8B-B14F-4D97-AF65-F5344CB8AC3E}">
        <p14:creationId xmlns:p14="http://schemas.microsoft.com/office/powerpoint/2010/main" val="12166646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349" y="482420"/>
            <a:ext cx="607531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Prokurimi Publik: Faza Para-Tenderimit </a:t>
            </a:r>
          </a:p>
        </p:txBody>
      </p:sp>
      <p:sp>
        <p:nvSpPr>
          <p:cNvPr id="3" name="Rectangle 2"/>
          <p:cNvSpPr/>
          <p:nvPr/>
        </p:nvSpPr>
        <p:spPr>
          <a:xfrm>
            <a:off x="395536" y="1124744"/>
            <a:ext cx="8424936" cy="4693593"/>
          </a:xfrm>
          <a:prstGeom prst="rect">
            <a:avLst/>
          </a:prstGeom>
        </p:spPr>
        <p:txBody>
          <a:bodyPr wrap="square">
            <a:spAutoFit/>
          </a:bodyPr>
          <a:lstStyle/>
          <a:p>
            <a:pPr>
              <a:lnSpc>
                <a:spcPct val="200000"/>
              </a:lnSpc>
              <a:spcBef>
                <a:spcPct val="25000"/>
              </a:spcBef>
              <a:buClr>
                <a:srgbClr val="33335A"/>
              </a:buClr>
            </a:pPr>
            <a:r>
              <a:rPr lang="sq-AL" sz="2200" i="1" kern="0" dirty="0">
                <a:ea typeface="Verdana" panose="020B0604030504040204" pitchFamily="34" charset="0"/>
                <a:cs typeface="Verdana" panose="020B0604030504040204" pitchFamily="34" charset="0"/>
              </a:rPr>
              <a:t>V- </a:t>
            </a:r>
            <a:r>
              <a:rPr lang="sq-AL" sz="2200" i="1" u="sng" kern="0" dirty="0">
                <a:ea typeface="Verdana" panose="020B0604030504040204" pitchFamily="34" charset="0"/>
                <a:cs typeface="Verdana" panose="020B0604030504040204" pitchFamily="34" charset="0"/>
              </a:rPr>
              <a:t>Procesi i Prokurimit </a:t>
            </a:r>
          </a:p>
          <a:p>
            <a:pPr marL="285750" lvl="1" indent="-285750">
              <a:lnSpc>
                <a:spcPct val="200000"/>
              </a:lnSpc>
              <a:spcBef>
                <a:spcPct val="25000"/>
              </a:spcBef>
              <a:buClr>
                <a:srgbClr val="33335A"/>
              </a:buClr>
              <a:buFont typeface="Wingdings" pitchFamily="2" charset="2"/>
              <a:buChar char="§"/>
            </a:pPr>
            <a:r>
              <a:rPr lang="sq-AL" sz="2000" kern="0" dirty="0">
                <a:ea typeface="Verdana" panose="020B0604030504040204" pitchFamily="34" charset="0"/>
                <a:cs typeface="Verdana" panose="020B0604030504040204" pitchFamily="34" charset="0"/>
              </a:rPr>
              <a:t>Zgjidhni procedurën e duhur dhe të saktë të prokurimit (t</a:t>
            </a:r>
            <a:r>
              <a:rPr lang="en-US" sz="2000" kern="0" dirty="0">
                <a:ea typeface="Verdana" panose="020B0604030504040204" pitchFamily="34" charset="0"/>
                <a:cs typeface="Verdana" panose="020B0604030504040204" pitchFamily="34" charset="0"/>
              </a:rPr>
              <a:t>ë</a:t>
            </a:r>
            <a:r>
              <a:rPr lang="sq-AL" sz="2000" kern="0" dirty="0">
                <a:ea typeface="Verdana" panose="020B0604030504040204" pitchFamily="34" charset="0"/>
                <a:cs typeface="Verdana" panose="020B0604030504040204" pitchFamily="34" charset="0"/>
              </a:rPr>
              <a:t> hapur ose të kufizuar) për të arritur VFM në kohën e nevojshme (Koha, Buxheti, Cilësia) – n</a:t>
            </a:r>
            <a:r>
              <a:rPr lang="en-US" sz="2000" kern="0" dirty="0">
                <a:ea typeface="Verdana" panose="020B0604030504040204" pitchFamily="34" charset="0"/>
                <a:cs typeface="Verdana" panose="020B0604030504040204" pitchFamily="34" charset="0"/>
              </a:rPr>
              <a:t>ë</a:t>
            </a:r>
            <a:r>
              <a:rPr lang="sq-AL" sz="2000" kern="0" dirty="0">
                <a:ea typeface="Verdana" panose="020B0604030504040204" pitchFamily="34" charset="0"/>
                <a:cs typeface="Verdana" panose="020B0604030504040204" pitchFamily="34" charset="0"/>
              </a:rPr>
              <a:t> mënyrë efikase dhe efektive;</a:t>
            </a:r>
          </a:p>
          <a:p>
            <a:pPr marL="285750" lvl="1" indent="-285750">
              <a:lnSpc>
                <a:spcPct val="200000"/>
              </a:lnSpc>
              <a:spcBef>
                <a:spcPct val="25000"/>
              </a:spcBef>
              <a:buClr>
                <a:srgbClr val="33335A"/>
              </a:buClr>
              <a:buFont typeface="Wingdings" pitchFamily="2" charset="2"/>
              <a:buChar char="§"/>
            </a:pPr>
            <a:r>
              <a:rPr lang="sq-AL" sz="2000" kern="0" dirty="0">
                <a:ea typeface="Verdana" panose="020B0604030504040204" pitchFamily="34" charset="0"/>
                <a:cs typeface="Verdana" panose="020B0604030504040204" pitchFamily="34" charset="0"/>
              </a:rPr>
              <a:t>Emërto Ekipin e Prokurimit dhe personelin për të gjithë procesin (përfshirë komisionet e vlerësimit)</a:t>
            </a:r>
          </a:p>
          <a:p>
            <a:pPr marL="285750" lvl="1" indent="-285750">
              <a:lnSpc>
                <a:spcPct val="200000"/>
              </a:lnSpc>
              <a:spcBef>
                <a:spcPct val="25000"/>
              </a:spcBef>
              <a:buClr>
                <a:srgbClr val="33335A"/>
              </a:buClr>
              <a:buFont typeface="Wingdings" pitchFamily="2" charset="2"/>
              <a:buChar char="§"/>
            </a:pPr>
            <a:r>
              <a:rPr lang="sq-AL" sz="2000" kern="0" dirty="0">
                <a:ea typeface="Verdana" panose="020B0604030504040204" pitchFamily="34" charset="0"/>
                <a:cs typeface="Verdana" panose="020B0604030504040204" pitchFamily="34" charset="0"/>
              </a:rPr>
              <a:t>Cakto Përgjegjësitë (finalizo RAM)</a:t>
            </a:r>
          </a:p>
        </p:txBody>
      </p:sp>
    </p:spTree>
    <p:extLst>
      <p:ext uri="{BB962C8B-B14F-4D97-AF65-F5344CB8AC3E}">
        <p14:creationId xmlns:p14="http://schemas.microsoft.com/office/powerpoint/2010/main" val="2417420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323850" y="1268760"/>
            <a:ext cx="8515350" cy="3354765"/>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spcBef>
                <a:spcPts val="2400"/>
              </a:spcBef>
            </a:pPr>
            <a:r>
              <a:rPr lang="sq-AL" sz="2800" kern="0" dirty="0">
                <a:latin typeface="Verdana" panose="020B0604030504040204" pitchFamily="34" charset="0"/>
                <a:ea typeface="Verdana" panose="020B0604030504040204" pitchFamily="34" charset="0"/>
                <a:cs typeface="Verdana" panose="020B0604030504040204" pitchFamily="34" charset="0"/>
              </a:rPr>
              <a:t>Duhet të kuptojmë parimet e prokurimit dhe procesin e prokurimit</a:t>
            </a:r>
            <a:r>
              <a:rPr lang="en-GB" sz="2800" kern="0" dirty="0">
                <a:latin typeface="Verdana" panose="020B0604030504040204" pitchFamily="34" charset="0"/>
                <a:ea typeface="Verdana" panose="020B0604030504040204" pitchFamily="34" charset="0"/>
                <a:cs typeface="Verdana" panose="020B0604030504040204" pitchFamily="34" charset="0"/>
              </a:rPr>
              <a:t>:</a:t>
            </a:r>
          </a:p>
          <a:p>
            <a:pPr lvl="1">
              <a:spcBef>
                <a:spcPts val="2400"/>
              </a:spcBef>
              <a:buFont typeface="Courier New" pitchFamily="49" charset="0"/>
              <a:buChar char="o"/>
            </a:pPr>
            <a:r>
              <a:rPr lang="sq-AL" sz="2400" kern="0" noProof="1">
                <a:latin typeface="Verdana" panose="020B0604030504040204" pitchFamily="34" charset="0"/>
                <a:ea typeface="Verdana" panose="020B0604030504040204" pitchFamily="34" charset="0"/>
                <a:cs typeface="Verdana" panose="020B0604030504040204" pitchFamily="34" charset="0"/>
              </a:rPr>
              <a:t>Cilat janë objektivat e Prokurimit?</a:t>
            </a:r>
          </a:p>
          <a:p>
            <a:pPr lvl="1">
              <a:spcBef>
                <a:spcPts val="2400"/>
              </a:spcBef>
              <a:buFont typeface="Courier New" pitchFamily="49" charset="0"/>
              <a:buChar char="o"/>
            </a:pPr>
            <a:r>
              <a:rPr lang="sq-AL" sz="2400" kern="0" noProof="1">
                <a:latin typeface="Verdana" panose="020B0604030504040204" pitchFamily="34" charset="0"/>
                <a:ea typeface="Verdana" panose="020B0604030504040204" pitchFamily="34" charset="0"/>
                <a:cs typeface="Verdana" panose="020B0604030504040204" pitchFamily="34" charset="0"/>
              </a:rPr>
              <a:t>Cilat janë kufizimet?</a:t>
            </a:r>
          </a:p>
          <a:p>
            <a:pPr lvl="1">
              <a:spcBef>
                <a:spcPts val="2400"/>
              </a:spcBef>
              <a:buFont typeface="Courier New" pitchFamily="49" charset="0"/>
              <a:buChar char="o"/>
            </a:pPr>
            <a:r>
              <a:rPr lang="sq-AL" sz="2400" kern="0" noProof="1">
                <a:latin typeface="Verdana" panose="020B0604030504040204" pitchFamily="34" charset="0"/>
                <a:ea typeface="Verdana" panose="020B0604030504040204" pitchFamily="34" charset="0"/>
                <a:cs typeface="Verdana" panose="020B0604030504040204" pitchFamily="34" charset="0"/>
              </a:rPr>
              <a:t>Cilat janë procedurat e miratuara t</a:t>
            </a:r>
            <a:r>
              <a:rPr lang="en-US" sz="2400" kern="0" noProof="1">
                <a:latin typeface="Verdana" panose="020B0604030504040204" pitchFamily="34" charset="0"/>
                <a:ea typeface="Verdana" panose="020B0604030504040204" pitchFamily="34" charset="0"/>
                <a:cs typeface="Verdana" panose="020B0604030504040204" pitchFamily="34" charset="0"/>
              </a:rPr>
              <a:t>ë</a:t>
            </a:r>
            <a:r>
              <a:rPr lang="sq-AL" sz="2400" kern="0" noProof="1">
                <a:latin typeface="Verdana" panose="020B0604030504040204" pitchFamily="34" charset="0"/>
                <a:ea typeface="Verdana" panose="020B0604030504040204" pitchFamily="34" charset="0"/>
                <a:cs typeface="Verdana" panose="020B0604030504040204" pitchFamily="34" charset="0"/>
              </a:rPr>
              <a:t> prokurimit dhe proceset përkatëse?</a:t>
            </a:r>
          </a:p>
        </p:txBody>
      </p:sp>
      <p:sp>
        <p:nvSpPr>
          <p:cNvPr id="4" name="Rectangle 3"/>
          <p:cNvSpPr txBox="1">
            <a:spLocks noChangeArrowheads="1"/>
          </p:cNvSpPr>
          <p:nvPr/>
        </p:nvSpPr>
        <p:spPr>
          <a:xfrm>
            <a:off x="323850" y="395953"/>
            <a:ext cx="8515350" cy="584775"/>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a:spcBef>
                <a:spcPts val="2400"/>
              </a:spcBef>
              <a:buNone/>
            </a:pPr>
            <a:r>
              <a:rPr lang="sq-AL" b="1" kern="0" noProof="1">
                <a:latin typeface="Verdana" panose="020B0604030504040204" pitchFamily="34" charset="0"/>
                <a:ea typeface="Verdana" panose="020B0604030504040204" pitchFamily="34" charset="0"/>
                <a:cs typeface="Verdana" panose="020B0604030504040204" pitchFamily="34" charset="0"/>
              </a:rPr>
              <a:t>Objektivat e </a:t>
            </a:r>
            <a:r>
              <a:rPr lang="en-US" b="1" kern="0" noProof="1">
                <a:latin typeface="Verdana" panose="020B0604030504040204" pitchFamily="34" charset="0"/>
                <a:ea typeface="Verdana" panose="020B0604030504040204" pitchFamily="34" charset="0"/>
                <a:cs typeface="Verdana" panose="020B0604030504040204" pitchFamily="34" charset="0"/>
              </a:rPr>
              <a:t>Trajnimit</a:t>
            </a:r>
            <a:endParaRPr lang="sq-AL" b="1" kern="0" noProof="1">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5598712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349" y="482420"/>
            <a:ext cx="607531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Prokurimi Publik: Faza Para-Tenderimit </a:t>
            </a:r>
          </a:p>
        </p:txBody>
      </p:sp>
      <p:sp>
        <p:nvSpPr>
          <p:cNvPr id="3" name="Rectangle 2"/>
          <p:cNvSpPr/>
          <p:nvPr/>
        </p:nvSpPr>
        <p:spPr>
          <a:xfrm>
            <a:off x="370012" y="1196752"/>
            <a:ext cx="8424936" cy="4139595"/>
          </a:xfrm>
          <a:prstGeom prst="rect">
            <a:avLst/>
          </a:prstGeom>
        </p:spPr>
        <p:txBody>
          <a:bodyPr wrap="square">
            <a:spAutoFit/>
          </a:bodyPr>
          <a:lstStyle/>
          <a:p>
            <a:pPr>
              <a:lnSpc>
                <a:spcPct val="150000"/>
              </a:lnSpc>
              <a:spcBef>
                <a:spcPct val="25000"/>
              </a:spcBef>
              <a:buClr>
                <a:srgbClr val="33335A"/>
              </a:buClr>
            </a:pPr>
            <a:r>
              <a:rPr lang="sq-AL" sz="2200" i="1" kern="0" dirty="0">
                <a:ea typeface="Verdana" panose="020B0604030504040204" pitchFamily="34" charset="0"/>
                <a:cs typeface="Verdana" panose="020B0604030504040204" pitchFamily="34" charset="0"/>
              </a:rPr>
              <a:t>VI- </a:t>
            </a:r>
            <a:r>
              <a:rPr lang="sq-AL" sz="2200" i="1" u="sng" kern="0" dirty="0">
                <a:ea typeface="Verdana" panose="020B0604030504040204" pitchFamily="34" charset="0"/>
                <a:cs typeface="Verdana" panose="020B0604030504040204" pitchFamily="34" charset="0"/>
              </a:rPr>
              <a:t>Ekzaminimi i Marrëveshjeve Korniz</a:t>
            </a:r>
            <a:r>
              <a:rPr lang="en-US" sz="2200" i="1" u="sng" kern="0" dirty="0">
                <a:ea typeface="Verdana" panose="020B0604030504040204" pitchFamily="34" charset="0"/>
                <a:cs typeface="Verdana" panose="020B0604030504040204" pitchFamily="34" charset="0"/>
              </a:rPr>
              <a:t>ë</a:t>
            </a:r>
            <a:endParaRPr lang="sq-AL" sz="2200" i="1" u="sng" kern="0" dirty="0">
              <a:ea typeface="Verdana" panose="020B0604030504040204" pitchFamily="34" charset="0"/>
              <a:cs typeface="Verdana" panose="020B0604030504040204" pitchFamily="34" charset="0"/>
            </a:endParaRPr>
          </a:p>
          <a:p>
            <a:pPr marL="285750" indent="-285750">
              <a:lnSpc>
                <a:spcPct val="150000"/>
              </a:lnSpc>
              <a:buFont typeface="Wingdings" pitchFamily="2" charset="2"/>
              <a:buChar char="§"/>
            </a:pPr>
            <a:r>
              <a:rPr lang="sq-AL" sz="2000" dirty="0">
                <a:solidFill>
                  <a:srgbClr val="33335A"/>
                </a:solidFill>
              </a:rPr>
              <a:t>Verifikoni mundësinë për të përdorur Marrëveshjet kornizë:</a:t>
            </a:r>
          </a:p>
          <a:p>
            <a:pPr marL="800100" lvl="1" indent="-342900">
              <a:lnSpc>
                <a:spcPct val="200000"/>
              </a:lnSpc>
              <a:buFont typeface="Wingdings" pitchFamily="2" charset="2"/>
              <a:buChar char="Ø"/>
            </a:pPr>
            <a:r>
              <a:rPr lang="sq-AL" sz="2000" dirty="0">
                <a:solidFill>
                  <a:srgbClr val="33335A"/>
                </a:solidFill>
              </a:rPr>
              <a:t>mirëmbajtjen specialiste t</a:t>
            </a:r>
            <a:r>
              <a:rPr lang="en-US" sz="2000" dirty="0">
                <a:solidFill>
                  <a:srgbClr val="33335A"/>
                </a:solidFill>
              </a:rPr>
              <a:t>ë</a:t>
            </a:r>
            <a:r>
              <a:rPr lang="sq-AL" sz="2000" dirty="0">
                <a:solidFill>
                  <a:srgbClr val="33335A"/>
                </a:solidFill>
              </a:rPr>
              <a:t> ndërtimit, shenjat rrugore, centralet dhe pajisjet, shërbimet bankare ... ose</a:t>
            </a:r>
          </a:p>
          <a:p>
            <a:pPr marL="800100" lvl="1" indent="-342900">
              <a:lnSpc>
                <a:spcPct val="200000"/>
              </a:lnSpc>
              <a:buFont typeface="Wingdings" pitchFamily="2" charset="2"/>
              <a:buChar char="Ø"/>
            </a:pPr>
            <a:r>
              <a:rPr lang="sq-AL" sz="2000" dirty="0">
                <a:solidFill>
                  <a:srgbClr val="33335A"/>
                </a:solidFill>
              </a:rPr>
              <a:t>Shërbimet për Konsulent, Marketing, Harduerin &amp; Softuerin Kompjuterik, Printimin, Shërbimet Ligjore....ose</a:t>
            </a:r>
          </a:p>
          <a:p>
            <a:pPr marL="800100" lvl="1" indent="-342900">
              <a:lnSpc>
                <a:spcPct val="200000"/>
              </a:lnSpc>
              <a:buFont typeface="Wingdings" pitchFamily="2" charset="2"/>
              <a:buChar char="Ø"/>
            </a:pPr>
            <a:r>
              <a:rPr lang="sq-AL" sz="2000" dirty="0">
                <a:solidFill>
                  <a:srgbClr val="33335A"/>
                </a:solidFill>
              </a:rPr>
              <a:t>Punët e Vogla</a:t>
            </a:r>
            <a:r>
              <a:rPr lang="en-US" sz="2000" dirty="0">
                <a:solidFill>
                  <a:srgbClr val="33335A"/>
                </a:solidFill>
              </a:rPr>
              <a:t> apo </a:t>
            </a:r>
            <a:r>
              <a:rPr lang="en-US" sz="2000" dirty="0" err="1">
                <a:solidFill>
                  <a:srgbClr val="33335A"/>
                </a:solidFill>
              </a:rPr>
              <a:t>të</a:t>
            </a:r>
            <a:r>
              <a:rPr lang="sq-AL" sz="2000" dirty="0">
                <a:solidFill>
                  <a:srgbClr val="33335A"/>
                </a:solidFill>
              </a:rPr>
              <a:t> Mëdha </a:t>
            </a:r>
          </a:p>
        </p:txBody>
      </p:sp>
    </p:spTree>
    <p:extLst>
      <p:ext uri="{BB962C8B-B14F-4D97-AF65-F5344CB8AC3E}">
        <p14:creationId xmlns:p14="http://schemas.microsoft.com/office/powerpoint/2010/main" val="20597240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349" y="482420"/>
            <a:ext cx="607531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Prokurimi Publik: Faza Para-Tenderimit </a:t>
            </a:r>
          </a:p>
        </p:txBody>
      </p:sp>
      <p:sp>
        <p:nvSpPr>
          <p:cNvPr id="3" name="Rectangle 2"/>
          <p:cNvSpPr/>
          <p:nvPr/>
        </p:nvSpPr>
        <p:spPr>
          <a:xfrm>
            <a:off x="370012" y="1196752"/>
            <a:ext cx="8424936" cy="4339650"/>
          </a:xfrm>
          <a:prstGeom prst="rect">
            <a:avLst/>
          </a:prstGeom>
        </p:spPr>
        <p:txBody>
          <a:bodyPr wrap="square">
            <a:spAutoFit/>
          </a:bodyPr>
          <a:lstStyle/>
          <a:p>
            <a:pPr>
              <a:lnSpc>
                <a:spcPct val="150000"/>
              </a:lnSpc>
              <a:spcBef>
                <a:spcPct val="25000"/>
              </a:spcBef>
              <a:buClr>
                <a:srgbClr val="33335A"/>
              </a:buClr>
            </a:pPr>
            <a:r>
              <a:rPr lang="en-US" sz="2400" i="1" kern="0" dirty="0">
                <a:ea typeface="Verdana" panose="020B0604030504040204" pitchFamily="34" charset="0"/>
                <a:cs typeface="Verdana" panose="020B0604030504040204" pitchFamily="34" charset="0"/>
              </a:rPr>
              <a:t>VI- </a:t>
            </a:r>
            <a:r>
              <a:rPr lang="sq-AL" sz="2200" i="1" u="sng" kern="0" dirty="0">
                <a:ea typeface="Verdana" panose="020B0604030504040204" pitchFamily="34" charset="0"/>
                <a:cs typeface="Verdana" panose="020B0604030504040204" pitchFamily="34" charset="0"/>
              </a:rPr>
              <a:t>Ekzaminimi i Marrëveshjeve Korniz</a:t>
            </a:r>
            <a:r>
              <a:rPr lang="en-US" sz="2200" i="1" u="sng" kern="0" dirty="0">
                <a:ea typeface="Verdana" panose="020B0604030504040204" pitchFamily="34" charset="0"/>
                <a:cs typeface="Verdana" panose="020B0604030504040204" pitchFamily="34" charset="0"/>
              </a:rPr>
              <a:t>ë</a:t>
            </a:r>
            <a:endParaRPr lang="sq-AL" sz="2200" i="1" u="sng" kern="0" dirty="0">
              <a:ea typeface="Verdana" panose="020B0604030504040204" pitchFamily="34" charset="0"/>
              <a:cs typeface="Verdana" panose="020B0604030504040204" pitchFamily="34" charset="0"/>
            </a:endParaRPr>
          </a:p>
          <a:p>
            <a:pPr marL="285750" indent="-285750">
              <a:lnSpc>
                <a:spcPct val="150000"/>
              </a:lnSpc>
              <a:buFont typeface="Wingdings" pitchFamily="2" charset="2"/>
              <a:buChar char="§"/>
            </a:pPr>
            <a:r>
              <a:rPr lang="sq-AL" sz="2000" dirty="0">
                <a:solidFill>
                  <a:srgbClr val="33335A"/>
                </a:solidFill>
              </a:rPr>
              <a:t>Përparësitë :</a:t>
            </a:r>
          </a:p>
          <a:p>
            <a:pPr marL="742950" lvl="1" indent="-285750">
              <a:lnSpc>
                <a:spcPct val="150000"/>
              </a:lnSpc>
              <a:buFont typeface="Wingdings" pitchFamily="2" charset="2"/>
              <a:buChar char="ü"/>
            </a:pPr>
            <a:r>
              <a:rPr lang="sq-AL" sz="2000" dirty="0" err="1">
                <a:solidFill>
                  <a:srgbClr val="33335A"/>
                </a:solidFill>
              </a:rPr>
              <a:t>VpP</a:t>
            </a:r>
            <a:r>
              <a:rPr lang="sq-AL" sz="2000" dirty="0">
                <a:solidFill>
                  <a:srgbClr val="33335A"/>
                </a:solidFill>
              </a:rPr>
              <a:t> pa nivelin e zakonshëm lidhur me burokracinë;</a:t>
            </a:r>
          </a:p>
          <a:p>
            <a:pPr marL="742950" lvl="1" indent="-285750">
              <a:lnSpc>
                <a:spcPct val="150000"/>
              </a:lnSpc>
              <a:buFont typeface="Wingdings" pitchFamily="2" charset="2"/>
              <a:buChar char="ü"/>
            </a:pPr>
            <a:r>
              <a:rPr lang="sq-AL" sz="2000" dirty="0">
                <a:solidFill>
                  <a:srgbClr val="33335A"/>
                </a:solidFill>
              </a:rPr>
              <a:t>ushtrimin  e tenderimit t</a:t>
            </a:r>
            <a:r>
              <a:rPr lang="en-US" sz="2000" dirty="0">
                <a:solidFill>
                  <a:srgbClr val="33335A"/>
                </a:solidFill>
              </a:rPr>
              <a:t>ë</a:t>
            </a:r>
            <a:r>
              <a:rPr lang="sq-AL" sz="2000" dirty="0">
                <a:solidFill>
                  <a:srgbClr val="33335A"/>
                </a:solidFill>
              </a:rPr>
              <a:t> vetëm gjat</a:t>
            </a:r>
            <a:r>
              <a:rPr lang="en-US" sz="2000" dirty="0">
                <a:solidFill>
                  <a:srgbClr val="33335A"/>
                </a:solidFill>
              </a:rPr>
              <a:t>ë</a:t>
            </a:r>
            <a:r>
              <a:rPr lang="sq-AL" sz="2000" dirty="0">
                <a:solidFill>
                  <a:srgbClr val="33335A"/>
                </a:solidFill>
              </a:rPr>
              <a:t> jetëgjatësisë s</a:t>
            </a:r>
            <a:r>
              <a:rPr lang="en-US" sz="2000" dirty="0">
                <a:solidFill>
                  <a:srgbClr val="33335A"/>
                </a:solidFill>
              </a:rPr>
              <a:t>ë</a:t>
            </a:r>
            <a:r>
              <a:rPr lang="sq-AL" sz="2000" dirty="0">
                <a:solidFill>
                  <a:srgbClr val="33335A"/>
                </a:solidFill>
              </a:rPr>
              <a:t> marrëveshjes; </a:t>
            </a:r>
          </a:p>
          <a:p>
            <a:pPr marL="742950" lvl="1" indent="-285750">
              <a:lnSpc>
                <a:spcPct val="150000"/>
              </a:lnSpc>
              <a:buFont typeface="Wingdings" pitchFamily="2" charset="2"/>
              <a:buChar char="ü"/>
            </a:pPr>
            <a:r>
              <a:rPr lang="sq-AL" sz="2000" dirty="0">
                <a:solidFill>
                  <a:srgbClr val="33335A"/>
                </a:solidFill>
              </a:rPr>
              <a:t>një reduktim në përpjekjet administrative dhe kostos për autoritetin kontraktues;</a:t>
            </a:r>
          </a:p>
          <a:p>
            <a:pPr marL="742950" lvl="1" indent="-285750">
              <a:lnSpc>
                <a:spcPct val="150000"/>
              </a:lnSpc>
              <a:buFont typeface="Wingdings" pitchFamily="2" charset="2"/>
              <a:buChar char="ü"/>
            </a:pPr>
            <a:r>
              <a:rPr lang="sq-AL" sz="2000" dirty="0">
                <a:solidFill>
                  <a:srgbClr val="33335A"/>
                </a:solidFill>
              </a:rPr>
              <a:t>reduktimin ose shmangien e aksioneve që mbajnë mallra dhe duke ulur koh</a:t>
            </a:r>
            <a:r>
              <a:rPr lang="en-US" sz="2000" dirty="0">
                <a:solidFill>
                  <a:srgbClr val="33335A"/>
                </a:solidFill>
              </a:rPr>
              <a:t>ë</a:t>
            </a:r>
            <a:r>
              <a:rPr lang="sq-AL" sz="2000" dirty="0">
                <a:solidFill>
                  <a:srgbClr val="33335A"/>
                </a:solidFill>
              </a:rPr>
              <a:t>n për mirëmbajtjen e pajisjeve dhe riparimet;</a:t>
            </a:r>
          </a:p>
        </p:txBody>
      </p:sp>
    </p:spTree>
    <p:extLst>
      <p:ext uri="{BB962C8B-B14F-4D97-AF65-F5344CB8AC3E}">
        <p14:creationId xmlns:p14="http://schemas.microsoft.com/office/powerpoint/2010/main" val="12661546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349" y="482420"/>
            <a:ext cx="607531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Prokurimi Publik: Faza Para-Tenderimit </a:t>
            </a:r>
          </a:p>
        </p:txBody>
      </p:sp>
      <p:sp>
        <p:nvSpPr>
          <p:cNvPr id="3" name="Rectangle 2"/>
          <p:cNvSpPr/>
          <p:nvPr/>
        </p:nvSpPr>
        <p:spPr>
          <a:xfrm>
            <a:off x="371178" y="1268760"/>
            <a:ext cx="8424936" cy="3062377"/>
          </a:xfrm>
          <a:prstGeom prst="rect">
            <a:avLst/>
          </a:prstGeom>
        </p:spPr>
        <p:txBody>
          <a:bodyPr wrap="square">
            <a:spAutoFit/>
          </a:bodyPr>
          <a:lstStyle/>
          <a:p>
            <a:pPr>
              <a:lnSpc>
                <a:spcPct val="150000"/>
              </a:lnSpc>
              <a:spcBef>
                <a:spcPct val="25000"/>
              </a:spcBef>
              <a:buClr>
                <a:srgbClr val="33335A"/>
              </a:buClr>
            </a:pPr>
            <a:r>
              <a:rPr lang="sq-AL" sz="2200" i="1" kern="0" dirty="0">
                <a:ea typeface="Verdana" panose="020B0604030504040204" pitchFamily="34" charset="0"/>
                <a:cs typeface="Verdana" panose="020B0604030504040204" pitchFamily="34" charset="0"/>
              </a:rPr>
              <a:t>VII- </a:t>
            </a:r>
            <a:r>
              <a:rPr lang="sq-AL" sz="2200" i="1" u="sng" kern="0" dirty="0">
                <a:ea typeface="Verdana" panose="020B0604030504040204" pitchFamily="34" charset="0"/>
                <a:cs typeface="Verdana" panose="020B0604030504040204" pitchFamily="34" charset="0"/>
              </a:rPr>
              <a:t>Strategjia e Përzgjedhjes dhe Vlerësimit</a:t>
            </a:r>
          </a:p>
          <a:p>
            <a:pPr marL="342900" indent="-342900">
              <a:lnSpc>
                <a:spcPct val="200000"/>
              </a:lnSpc>
              <a:buFont typeface="Wingdings" pitchFamily="2" charset="2"/>
              <a:buChar char="q"/>
            </a:pPr>
            <a:r>
              <a:rPr lang="sq-AL" sz="2000" dirty="0">
                <a:solidFill>
                  <a:srgbClr val="33335A"/>
                </a:solidFill>
              </a:rPr>
              <a:t>Strategjia e Vlerësimit: </a:t>
            </a:r>
          </a:p>
          <a:p>
            <a:pPr marL="342900" indent="-342900">
              <a:lnSpc>
                <a:spcPct val="200000"/>
              </a:lnSpc>
              <a:buFont typeface="Wingdings" pitchFamily="2" charset="2"/>
              <a:buChar char="§"/>
            </a:pPr>
            <a:r>
              <a:rPr lang="sq-AL" sz="2000" dirty="0">
                <a:solidFill>
                  <a:srgbClr val="33335A"/>
                </a:solidFill>
              </a:rPr>
              <a:t>Kontrollo parametrat ekonomike dhe teknike të rezultateve që do të blihen: </a:t>
            </a:r>
          </a:p>
          <a:p>
            <a:pPr marL="800100" lvl="1" indent="-342900">
              <a:lnSpc>
                <a:spcPct val="200000"/>
              </a:lnSpc>
              <a:buFont typeface="Arial" pitchFamily="34" charset="0"/>
              <a:buChar char="•"/>
            </a:pPr>
            <a:r>
              <a:rPr lang="sq-AL" sz="2000" i="1" kern="0" dirty="0">
                <a:ea typeface="Verdana" panose="020B0604030504040204" pitchFamily="34" charset="0"/>
                <a:cs typeface="Verdana" panose="020B0604030504040204" pitchFamily="34" charset="0"/>
              </a:rPr>
              <a:t>Përcaktimi i specifikimeve teknike</a:t>
            </a:r>
            <a:endParaRPr lang="sq-AL" dirty="0"/>
          </a:p>
        </p:txBody>
      </p:sp>
    </p:spTree>
    <p:extLst>
      <p:ext uri="{BB962C8B-B14F-4D97-AF65-F5344CB8AC3E}">
        <p14:creationId xmlns:p14="http://schemas.microsoft.com/office/powerpoint/2010/main" val="33600270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349" y="482420"/>
            <a:ext cx="607531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Prokurimi Publik: Faza Para-Tenderimit </a:t>
            </a:r>
          </a:p>
        </p:txBody>
      </p:sp>
      <p:sp>
        <p:nvSpPr>
          <p:cNvPr id="3" name="Rectangle 2"/>
          <p:cNvSpPr/>
          <p:nvPr/>
        </p:nvSpPr>
        <p:spPr>
          <a:xfrm>
            <a:off x="395536" y="1124744"/>
            <a:ext cx="8424936" cy="3970318"/>
          </a:xfrm>
          <a:prstGeom prst="rect">
            <a:avLst/>
          </a:prstGeom>
        </p:spPr>
        <p:txBody>
          <a:bodyPr wrap="square">
            <a:spAutoFit/>
          </a:bodyPr>
          <a:lstStyle/>
          <a:p>
            <a:pPr>
              <a:lnSpc>
                <a:spcPct val="150000"/>
              </a:lnSpc>
              <a:spcBef>
                <a:spcPct val="25000"/>
              </a:spcBef>
              <a:buClr>
                <a:srgbClr val="33335A"/>
              </a:buClr>
            </a:pPr>
            <a:r>
              <a:rPr lang="sq-AL" sz="2400" i="1" kern="0" dirty="0">
                <a:ea typeface="Verdana" panose="020B0604030504040204" pitchFamily="34" charset="0"/>
                <a:cs typeface="Verdana" panose="020B0604030504040204" pitchFamily="34" charset="0"/>
              </a:rPr>
              <a:t>VII- </a:t>
            </a:r>
            <a:r>
              <a:rPr lang="sq-AL" sz="2400" i="1" u="sng" kern="0" dirty="0">
                <a:ea typeface="Verdana" panose="020B0604030504040204" pitchFamily="34" charset="0"/>
                <a:cs typeface="Verdana" panose="020B0604030504040204" pitchFamily="34" charset="0"/>
              </a:rPr>
              <a:t>Strategjia e Përzgjedhjes dhe Vlerësimit</a:t>
            </a:r>
          </a:p>
          <a:p>
            <a:pPr marL="342900" indent="-342900">
              <a:lnSpc>
                <a:spcPct val="150000"/>
              </a:lnSpc>
              <a:buFont typeface="Wingdings" pitchFamily="2" charset="2"/>
              <a:buChar char="q"/>
            </a:pPr>
            <a:r>
              <a:rPr lang="sq-AL" sz="2200" dirty="0"/>
              <a:t>Zgjidh Kontraktuesit më të përshtatshëm që ofrojnë zgjidhjen më të mirë për plotësimin e nevojave:</a:t>
            </a:r>
          </a:p>
          <a:p>
            <a:pPr marL="285750" indent="-285750">
              <a:lnSpc>
                <a:spcPct val="150000"/>
              </a:lnSpc>
              <a:buFont typeface="Wingdings" pitchFamily="2" charset="2"/>
              <a:buChar char="§"/>
            </a:pPr>
            <a:r>
              <a:rPr lang="sq-AL" i="1" dirty="0"/>
              <a:t>përzgjedhja cilësore e kandidatëve të tille si: </a:t>
            </a:r>
            <a:r>
              <a:rPr lang="sq-AL" sz="2000" i="1" kern="0" dirty="0">
                <a:ea typeface="Verdana" panose="020B0604030504040204" pitchFamily="34" charset="0"/>
                <a:cs typeface="Verdana" panose="020B0604030504040204" pitchFamily="34" charset="0"/>
              </a:rPr>
              <a:t>(Y/N*)</a:t>
            </a:r>
          </a:p>
          <a:p>
            <a:pPr marL="742950" lvl="1" indent="-285750">
              <a:buFont typeface="Wingdings" pitchFamily="2" charset="2"/>
              <a:buChar char="ü"/>
            </a:pPr>
            <a:r>
              <a:rPr lang="sq-AL" b="1" i="1" dirty="0"/>
              <a:t>1. gjendja personale e kandidatit ose tenderuesit </a:t>
            </a:r>
            <a:r>
              <a:rPr lang="sq-AL" i="1" dirty="0"/>
              <a:t>(kriter përjashtimi)</a:t>
            </a:r>
            <a:r>
              <a:rPr lang="sq-AL" b="1" i="1" dirty="0"/>
              <a:t>*</a:t>
            </a:r>
          </a:p>
          <a:p>
            <a:pPr marL="742950" lvl="1" indent="-285750">
              <a:buFont typeface="Wingdings" pitchFamily="2" charset="2"/>
              <a:buChar char="ü"/>
            </a:pPr>
            <a:r>
              <a:rPr lang="sq-AL" b="1" i="1" dirty="0"/>
              <a:t>2. përshtatshmëria e  kandidat</a:t>
            </a:r>
            <a:r>
              <a:rPr lang="en-US" b="1" i="1" dirty="0"/>
              <a:t>ë</a:t>
            </a:r>
            <a:r>
              <a:rPr lang="sq-AL" b="1" i="1" dirty="0"/>
              <a:t>ve ose tenderuesve për të ndjekur aktivitetin profesional </a:t>
            </a:r>
            <a:r>
              <a:rPr lang="sq-AL" i="1" dirty="0"/>
              <a:t>(kriteri përjashtimi)</a:t>
            </a:r>
          </a:p>
          <a:p>
            <a:pPr marL="742950" lvl="1" indent="-285750">
              <a:buFont typeface="Wingdings" pitchFamily="2" charset="2"/>
              <a:buChar char="ü"/>
            </a:pPr>
            <a:r>
              <a:rPr lang="sq-AL" b="1" i="1" dirty="0"/>
              <a:t>3. gjendjen ekonomike dhe financiare e kandidatit ose tenderuesit </a:t>
            </a:r>
          </a:p>
          <a:p>
            <a:pPr marL="742950" lvl="1" indent="-285750">
              <a:buFont typeface="Wingdings" pitchFamily="2" charset="2"/>
              <a:buChar char="ü"/>
            </a:pPr>
            <a:r>
              <a:rPr lang="sq-AL" b="1" i="1" dirty="0"/>
              <a:t>4. aftësia teknike dhe / ose profesionale e kandidatit ose tenderuesit</a:t>
            </a:r>
          </a:p>
          <a:p>
            <a:pPr marL="285750" indent="-285750">
              <a:lnSpc>
                <a:spcPct val="150000"/>
              </a:lnSpc>
              <a:buFont typeface="Wingdings" pitchFamily="2" charset="2"/>
              <a:buChar char="§"/>
            </a:pPr>
            <a:r>
              <a:rPr lang="sq-AL" sz="2000" b="1" dirty="0"/>
              <a:t>procedura e kufizuar</a:t>
            </a:r>
            <a:endParaRPr lang="sq-AL" dirty="0"/>
          </a:p>
        </p:txBody>
      </p:sp>
    </p:spTree>
    <p:extLst>
      <p:ext uri="{BB962C8B-B14F-4D97-AF65-F5344CB8AC3E}">
        <p14:creationId xmlns:p14="http://schemas.microsoft.com/office/powerpoint/2010/main" val="18336332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349" y="482420"/>
            <a:ext cx="561685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Rreziqet ne PP: Faza Para-Tenderimit</a:t>
            </a:r>
          </a:p>
        </p:txBody>
      </p:sp>
      <p:sp>
        <p:nvSpPr>
          <p:cNvPr id="3" name="Rectangle 2"/>
          <p:cNvSpPr/>
          <p:nvPr/>
        </p:nvSpPr>
        <p:spPr>
          <a:xfrm>
            <a:off x="395536" y="1081474"/>
            <a:ext cx="8424936" cy="4632037"/>
          </a:xfrm>
          <a:prstGeom prst="rect">
            <a:avLst/>
          </a:prstGeom>
        </p:spPr>
        <p:txBody>
          <a:bodyPr wrap="square">
            <a:spAutoFit/>
          </a:bodyPr>
          <a:lstStyle/>
          <a:p>
            <a:pPr>
              <a:lnSpc>
                <a:spcPct val="150000"/>
              </a:lnSpc>
              <a:spcBef>
                <a:spcPct val="25000"/>
              </a:spcBef>
              <a:buClr>
                <a:srgbClr val="33335A"/>
              </a:buClr>
            </a:pPr>
            <a:r>
              <a:rPr lang="en-US" sz="2200" i="1" kern="0" dirty="0">
                <a:ea typeface="Verdana" panose="020B0604030504040204" pitchFamily="34" charset="0"/>
                <a:cs typeface="Verdana" panose="020B0604030504040204" pitchFamily="34" charset="0"/>
              </a:rPr>
              <a:t>VII- </a:t>
            </a:r>
            <a:r>
              <a:rPr lang="sq-AL" sz="2200" i="1" u="sng" kern="0" dirty="0">
                <a:ea typeface="Verdana" panose="020B0604030504040204" pitchFamily="34" charset="0"/>
                <a:cs typeface="Verdana" panose="020B0604030504040204" pitchFamily="34" charset="0"/>
              </a:rPr>
              <a:t>Strategjia e Përzgjedhjes dhe Vlerësimit (vazh</a:t>
            </a:r>
            <a:r>
              <a:rPr lang="en-US" sz="2200" i="1" u="sng" kern="0" dirty="0">
                <a:ea typeface="Verdana" panose="020B0604030504040204" pitchFamily="34" charset="0"/>
                <a:cs typeface="Verdana" panose="020B0604030504040204" pitchFamily="34" charset="0"/>
              </a:rPr>
              <a:t>.</a:t>
            </a:r>
            <a:r>
              <a:rPr lang="sq-AL" sz="2200" i="1" u="sng" kern="0" dirty="0">
                <a:ea typeface="Verdana" panose="020B0604030504040204" pitchFamily="34" charset="0"/>
                <a:cs typeface="Verdana" panose="020B0604030504040204" pitchFamily="34" charset="0"/>
              </a:rPr>
              <a:t>):</a:t>
            </a:r>
          </a:p>
          <a:p>
            <a:pPr marL="342900" indent="-342900">
              <a:buFont typeface="Wingdings" pitchFamily="2" charset="2"/>
              <a:buChar char="q"/>
            </a:pPr>
            <a:r>
              <a:rPr lang="sq-AL" sz="2000" dirty="0"/>
              <a:t>Zgjidhni kontraktuesin më të përshtatshëm i cili ofron zgjidhjen më të mirë që plotëson nevojat:</a:t>
            </a:r>
          </a:p>
          <a:p>
            <a:pPr marL="285750" indent="-285750">
              <a:buFont typeface="Wingdings" pitchFamily="2" charset="2"/>
              <a:buChar char="§"/>
            </a:pPr>
            <a:r>
              <a:rPr lang="sq-AL" sz="2000" i="1" dirty="0"/>
              <a:t>emërimi i Kontraktuesit dhe</a:t>
            </a:r>
            <a:r>
              <a:rPr lang="sq-AL" sz="2000" dirty="0"/>
              <a:t> </a:t>
            </a:r>
            <a:r>
              <a:rPr lang="sq-AL" sz="2000" b="1" dirty="0"/>
              <a:t>dhënia e kontratës:</a:t>
            </a:r>
          </a:p>
          <a:p>
            <a:pPr marL="800100" lvl="1" indent="-342900">
              <a:buFont typeface="Wingdings" pitchFamily="2" charset="2"/>
              <a:buChar char="ü"/>
            </a:pPr>
            <a:r>
              <a:rPr lang="sq-AL" sz="2000" dirty="0">
                <a:solidFill>
                  <a:srgbClr val="33335A"/>
                </a:solidFill>
              </a:rPr>
              <a:t>Çmimi m</a:t>
            </a:r>
            <a:r>
              <a:rPr lang="en-US" sz="2000" dirty="0">
                <a:solidFill>
                  <a:srgbClr val="33335A"/>
                </a:solidFill>
              </a:rPr>
              <a:t>ë</a:t>
            </a:r>
            <a:r>
              <a:rPr lang="sq-AL" sz="2000" dirty="0">
                <a:solidFill>
                  <a:srgbClr val="33335A"/>
                </a:solidFill>
              </a:rPr>
              <a:t> </a:t>
            </a:r>
            <a:r>
              <a:rPr lang="en-US" sz="2000" dirty="0" err="1">
                <a:solidFill>
                  <a:srgbClr val="33335A"/>
                </a:solidFill>
              </a:rPr>
              <a:t>i</a:t>
            </a:r>
            <a:r>
              <a:rPr lang="sq-AL" sz="2000" dirty="0">
                <a:solidFill>
                  <a:srgbClr val="33335A"/>
                </a:solidFill>
              </a:rPr>
              <a:t> mir</a:t>
            </a:r>
            <a:r>
              <a:rPr lang="en-US" sz="2000" dirty="0">
                <a:solidFill>
                  <a:srgbClr val="33335A"/>
                </a:solidFill>
              </a:rPr>
              <a:t>e </a:t>
            </a:r>
            <a:r>
              <a:rPr lang="sq-AL" sz="2000" dirty="0">
                <a:solidFill>
                  <a:srgbClr val="33335A"/>
                </a:solidFill>
              </a:rPr>
              <a:t>(</a:t>
            </a:r>
            <a:r>
              <a:rPr lang="en-US" sz="2000" dirty="0">
                <a:solidFill>
                  <a:srgbClr val="33335A"/>
                </a:solidFill>
              </a:rPr>
              <a:t>TEMF</a:t>
            </a:r>
            <a:r>
              <a:rPr lang="sq-AL" sz="2000" dirty="0">
                <a:solidFill>
                  <a:srgbClr val="33335A"/>
                </a:solidFill>
              </a:rPr>
              <a:t>): raporti m</a:t>
            </a:r>
            <a:r>
              <a:rPr lang="en-US" sz="2000" dirty="0">
                <a:solidFill>
                  <a:srgbClr val="33335A"/>
                </a:solidFill>
              </a:rPr>
              <a:t>ë</a:t>
            </a:r>
            <a:r>
              <a:rPr lang="sq-AL" sz="2000" dirty="0">
                <a:solidFill>
                  <a:srgbClr val="33335A"/>
                </a:solidFill>
              </a:rPr>
              <a:t> i mir</a:t>
            </a:r>
            <a:r>
              <a:rPr lang="en-US" sz="2000" dirty="0">
                <a:solidFill>
                  <a:srgbClr val="33335A"/>
                </a:solidFill>
              </a:rPr>
              <a:t>ë</a:t>
            </a:r>
            <a:r>
              <a:rPr lang="sq-AL" sz="2000" dirty="0">
                <a:solidFill>
                  <a:srgbClr val="33335A"/>
                </a:solidFill>
              </a:rPr>
              <a:t> cilësi/çmim</a:t>
            </a:r>
          </a:p>
          <a:p>
            <a:pPr marL="1200150" lvl="2" indent="-285750">
              <a:buFont typeface="Arial" pitchFamily="34" charset="0"/>
              <a:buChar char="•"/>
            </a:pPr>
            <a:r>
              <a:rPr lang="sq-AL" dirty="0"/>
              <a:t>Çmimi</a:t>
            </a:r>
          </a:p>
          <a:p>
            <a:pPr marL="1200150" lvl="2" indent="-285750">
              <a:buFont typeface="Arial" pitchFamily="34" charset="0"/>
              <a:buChar char="•"/>
            </a:pPr>
            <a:r>
              <a:rPr lang="sq-AL" dirty="0"/>
              <a:t>Cilësia </a:t>
            </a:r>
          </a:p>
          <a:p>
            <a:pPr marL="1200150" lvl="2" indent="-285750">
              <a:buFont typeface="Arial" pitchFamily="34" charset="0"/>
              <a:buChar char="•"/>
            </a:pPr>
            <a:r>
              <a:rPr lang="sq-AL" dirty="0"/>
              <a:t>Karakteristikat estetike dhe funksionale</a:t>
            </a:r>
          </a:p>
          <a:p>
            <a:pPr marL="1200150" lvl="2" indent="-285750">
              <a:buFont typeface="Arial" pitchFamily="34" charset="0"/>
              <a:buChar char="•"/>
            </a:pPr>
            <a:r>
              <a:rPr lang="sq-AL" dirty="0"/>
              <a:t>Efikasitet</a:t>
            </a:r>
          </a:p>
          <a:p>
            <a:pPr marL="1200150" lvl="2" indent="-285750">
              <a:buFont typeface="Arial" pitchFamily="34" charset="0"/>
              <a:buChar char="•"/>
            </a:pPr>
            <a:r>
              <a:rPr lang="sq-AL" dirty="0"/>
              <a:t>Shërbimet pas shitjes </a:t>
            </a:r>
          </a:p>
          <a:p>
            <a:pPr marL="1200150" lvl="2" indent="-285750">
              <a:buFont typeface="Arial" pitchFamily="34" charset="0"/>
              <a:buChar char="•"/>
            </a:pPr>
            <a:r>
              <a:rPr lang="sq-AL" dirty="0"/>
              <a:t>Asistenca teknike </a:t>
            </a:r>
          </a:p>
          <a:p>
            <a:pPr marL="1200150" lvl="2" indent="-285750">
              <a:buFont typeface="Arial" pitchFamily="34" charset="0"/>
              <a:buChar char="•"/>
            </a:pPr>
            <a:r>
              <a:rPr lang="sq-AL" dirty="0"/>
              <a:t>Data e dorëzimit</a:t>
            </a:r>
          </a:p>
          <a:p>
            <a:pPr marL="1200150" lvl="2" indent="-285750">
              <a:buFont typeface="Arial" pitchFamily="34" charset="0"/>
              <a:buChar char="•"/>
            </a:pPr>
            <a:r>
              <a:rPr lang="sq-AL" dirty="0"/>
              <a:t>Puna mjedisore</a:t>
            </a:r>
          </a:p>
          <a:p>
            <a:pPr marL="1200150" lvl="2" indent="-285750">
              <a:buFont typeface="Arial" pitchFamily="34" charset="0"/>
              <a:buChar char="•"/>
            </a:pPr>
            <a:r>
              <a:rPr lang="sq-AL" dirty="0"/>
              <a:t>Kosto e ciklit t</a:t>
            </a:r>
            <a:r>
              <a:rPr lang="en-US" dirty="0"/>
              <a:t>ë</a:t>
            </a:r>
            <a:r>
              <a:rPr lang="sq-AL" dirty="0"/>
              <a:t> jetëgjatësisë, etj. </a:t>
            </a:r>
          </a:p>
          <a:p>
            <a:pPr marL="800100" lvl="1" indent="-342900">
              <a:buFont typeface="Wingdings" pitchFamily="2" charset="2"/>
              <a:buChar char="ü"/>
            </a:pPr>
            <a:r>
              <a:rPr lang="sq-AL" sz="2000" dirty="0">
                <a:solidFill>
                  <a:srgbClr val="33335A"/>
                </a:solidFill>
              </a:rPr>
              <a:t>Çmimi m</a:t>
            </a:r>
            <a:r>
              <a:rPr lang="en-US" sz="2000" dirty="0">
                <a:solidFill>
                  <a:srgbClr val="33335A"/>
                </a:solidFill>
              </a:rPr>
              <a:t>ë</a:t>
            </a:r>
            <a:r>
              <a:rPr lang="sq-AL" sz="2000" dirty="0">
                <a:solidFill>
                  <a:srgbClr val="33335A"/>
                </a:solidFill>
              </a:rPr>
              <a:t> </a:t>
            </a:r>
            <a:r>
              <a:rPr lang="en-US" sz="2000" dirty="0" err="1">
                <a:solidFill>
                  <a:srgbClr val="33335A"/>
                </a:solidFill>
              </a:rPr>
              <a:t>i</a:t>
            </a:r>
            <a:r>
              <a:rPr lang="sq-AL" sz="2000" dirty="0">
                <a:solidFill>
                  <a:srgbClr val="33335A"/>
                </a:solidFill>
              </a:rPr>
              <a:t> Ul</a:t>
            </a:r>
            <a:r>
              <a:rPr lang="en-US" sz="2000" dirty="0">
                <a:solidFill>
                  <a:srgbClr val="33335A"/>
                </a:solidFill>
              </a:rPr>
              <a:t>ë</a:t>
            </a:r>
            <a:r>
              <a:rPr lang="sq-AL" sz="2000" dirty="0">
                <a:solidFill>
                  <a:srgbClr val="33335A"/>
                </a:solidFill>
              </a:rPr>
              <a:t>t</a:t>
            </a:r>
          </a:p>
        </p:txBody>
      </p:sp>
    </p:spTree>
    <p:extLst>
      <p:ext uri="{BB962C8B-B14F-4D97-AF65-F5344CB8AC3E}">
        <p14:creationId xmlns:p14="http://schemas.microsoft.com/office/powerpoint/2010/main" val="17019886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349" y="482420"/>
            <a:ext cx="590539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Prokurimi Publik: Faza Para-Tenderimit</a:t>
            </a:r>
          </a:p>
        </p:txBody>
      </p:sp>
      <p:sp>
        <p:nvSpPr>
          <p:cNvPr id="3" name="Rectangle 2"/>
          <p:cNvSpPr/>
          <p:nvPr/>
        </p:nvSpPr>
        <p:spPr>
          <a:xfrm>
            <a:off x="395536" y="1268760"/>
            <a:ext cx="8424936" cy="4685898"/>
          </a:xfrm>
          <a:prstGeom prst="rect">
            <a:avLst/>
          </a:prstGeom>
        </p:spPr>
        <p:txBody>
          <a:bodyPr wrap="square">
            <a:spAutoFit/>
          </a:bodyPr>
          <a:lstStyle/>
          <a:p>
            <a:pPr>
              <a:lnSpc>
                <a:spcPct val="150000"/>
              </a:lnSpc>
              <a:spcBef>
                <a:spcPct val="25000"/>
              </a:spcBef>
              <a:buClr>
                <a:srgbClr val="33335A"/>
              </a:buClr>
            </a:pPr>
            <a:r>
              <a:rPr lang="en-US" sz="2200" i="1" u="sng" kern="0" dirty="0">
                <a:ea typeface="Verdana" panose="020B0604030504040204" pitchFamily="34" charset="0"/>
                <a:cs typeface="Verdana" panose="020B0604030504040204" pitchFamily="34" charset="0"/>
              </a:rPr>
              <a:t>VIII- </a:t>
            </a:r>
            <a:r>
              <a:rPr lang="en-US" sz="2200" i="1" u="sng" kern="0" dirty="0" err="1">
                <a:ea typeface="Verdana" panose="020B0604030504040204" pitchFamily="34" charset="0"/>
                <a:cs typeface="Verdana" panose="020B0604030504040204" pitchFamily="34" charset="0"/>
              </a:rPr>
              <a:t>Menaxhimi</a:t>
            </a:r>
            <a:r>
              <a:rPr lang="en-US" sz="2200" i="1" u="sng" kern="0" dirty="0">
                <a:ea typeface="Verdana" panose="020B0604030504040204" pitchFamily="34" charset="0"/>
                <a:cs typeface="Verdana" panose="020B0604030504040204" pitchFamily="34" charset="0"/>
              </a:rPr>
              <a:t> </a:t>
            </a:r>
            <a:r>
              <a:rPr lang="en-US" sz="2200" i="1" u="sng" kern="0" dirty="0" err="1">
                <a:ea typeface="Verdana" panose="020B0604030504040204" pitchFamily="34" charset="0"/>
                <a:cs typeface="Verdana" panose="020B0604030504040204" pitchFamily="34" charset="0"/>
              </a:rPr>
              <a:t>i</a:t>
            </a:r>
            <a:r>
              <a:rPr lang="en-US" sz="2200" i="1" u="sng" kern="0" dirty="0">
                <a:ea typeface="Verdana" panose="020B0604030504040204" pitchFamily="34" charset="0"/>
                <a:cs typeface="Verdana" panose="020B0604030504040204" pitchFamily="34" charset="0"/>
              </a:rPr>
              <a:t> </a:t>
            </a:r>
            <a:r>
              <a:rPr lang="en-US" sz="2200" i="1" u="sng" kern="0" dirty="0" err="1">
                <a:ea typeface="Verdana" panose="020B0604030504040204" pitchFamily="34" charset="0"/>
                <a:cs typeface="Verdana" panose="020B0604030504040204" pitchFamily="34" charset="0"/>
              </a:rPr>
              <a:t>Kontratës</a:t>
            </a:r>
            <a:r>
              <a:rPr lang="en-US" sz="2200" i="1" u="sng" kern="0" dirty="0">
                <a:ea typeface="Verdana" panose="020B0604030504040204" pitchFamily="34" charset="0"/>
                <a:cs typeface="Verdana" panose="020B0604030504040204" pitchFamily="34" charset="0"/>
              </a:rPr>
              <a:t>: </a:t>
            </a:r>
          </a:p>
          <a:p>
            <a:pPr marL="285750" indent="-285750">
              <a:lnSpc>
                <a:spcPct val="150000"/>
              </a:lnSpc>
              <a:spcBef>
                <a:spcPct val="25000"/>
              </a:spcBef>
              <a:buClr>
                <a:srgbClr val="33335A"/>
              </a:buClr>
              <a:buFont typeface="Wingdings" pitchFamily="2" charset="2"/>
              <a:buChar char="q"/>
            </a:pPr>
            <a:r>
              <a:rPr lang="en-US" i="1" dirty="0"/>
              <a:t>“</a:t>
            </a:r>
            <a:r>
              <a:rPr lang="sq-AL" i="1" dirty="0"/>
              <a:t>Menaxhimi i kontratës është një fazë e veçantë e ciklit të prokurimit, dhe ajo fillon shumë kohë para dhënies së kontratës."</a:t>
            </a:r>
          </a:p>
          <a:p>
            <a:pPr marL="285750" indent="-285750">
              <a:lnSpc>
                <a:spcPct val="150000"/>
              </a:lnSpc>
              <a:spcBef>
                <a:spcPct val="25000"/>
              </a:spcBef>
              <a:buClr>
                <a:srgbClr val="33335A"/>
              </a:buClr>
              <a:buFont typeface="Wingdings" pitchFamily="2" charset="2"/>
              <a:buChar char="q"/>
            </a:pPr>
            <a:r>
              <a:rPr lang="sq-AL" i="1" kern="0" dirty="0">
                <a:ea typeface="Verdana" panose="020B0604030504040204" pitchFamily="34" charset="0"/>
                <a:cs typeface="Verdana" panose="020B0604030504040204" pitchFamily="34" charset="0"/>
              </a:rPr>
              <a:t>pyetje të rëndësishme për t'u marrë parasysh në këtë fazë:</a:t>
            </a:r>
          </a:p>
          <a:p>
            <a:pPr marL="742950" lvl="1" indent="-285750">
              <a:spcBef>
                <a:spcPct val="25000"/>
              </a:spcBef>
              <a:buClr>
                <a:srgbClr val="33335A"/>
              </a:buClr>
              <a:buFont typeface="Arial" pitchFamily="34" charset="0"/>
              <a:buChar char="•"/>
            </a:pPr>
            <a:r>
              <a:rPr lang="sq-AL" i="1" kern="0" dirty="0">
                <a:ea typeface="Verdana" panose="020B0604030504040204" pitchFamily="34" charset="0"/>
                <a:cs typeface="Verdana" panose="020B0604030504040204" pitchFamily="34" charset="0"/>
              </a:rPr>
              <a:t>Çfarë është duke u përpjekur për të bërë kontrata?</a:t>
            </a:r>
          </a:p>
          <a:p>
            <a:pPr marL="742950" lvl="1" indent="-285750">
              <a:spcBef>
                <a:spcPct val="25000"/>
              </a:spcBef>
              <a:buClr>
                <a:srgbClr val="33335A"/>
              </a:buClr>
              <a:buFont typeface="Arial" pitchFamily="34" charset="0"/>
              <a:buChar char="•"/>
            </a:pPr>
            <a:r>
              <a:rPr lang="sq-AL" i="1" kern="0" dirty="0">
                <a:ea typeface="Verdana" panose="020B0604030504040204" pitchFamily="34" charset="0"/>
                <a:cs typeface="Verdana" panose="020B0604030504040204" pitchFamily="34" charset="0"/>
              </a:rPr>
              <a:t>Çfarë lloji i kontratës duhet të lëshohet?</a:t>
            </a:r>
          </a:p>
          <a:p>
            <a:pPr lvl="1">
              <a:spcBef>
                <a:spcPct val="25000"/>
              </a:spcBef>
              <a:buClr>
                <a:srgbClr val="33335A"/>
              </a:buClr>
            </a:pPr>
            <a:r>
              <a:rPr lang="sq-AL" i="1" kern="0" dirty="0">
                <a:ea typeface="Verdana" panose="020B0604030504040204" pitchFamily="34" charset="0"/>
                <a:cs typeface="Verdana" panose="020B0604030504040204" pitchFamily="34" charset="0"/>
              </a:rPr>
              <a:t>	(menaxhimin e ofrimit të shërbimeve, menaxhimin e marrëdhënieve dhe administrimin e kontratës.)</a:t>
            </a:r>
          </a:p>
          <a:p>
            <a:pPr marL="742950" lvl="1" indent="-285750">
              <a:spcBef>
                <a:spcPct val="25000"/>
              </a:spcBef>
              <a:buClr>
                <a:srgbClr val="33335A"/>
              </a:buClr>
              <a:buFont typeface="Arial" pitchFamily="34" charset="0"/>
              <a:buChar char="•"/>
            </a:pPr>
            <a:r>
              <a:rPr lang="sq-AL" i="1" kern="0" dirty="0">
                <a:ea typeface="Verdana" panose="020B0604030504040204" pitchFamily="34" charset="0"/>
                <a:cs typeface="Verdana" panose="020B0604030504040204" pitchFamily="34" charset="0"/>
              </a:rPr>
              <a:t>Për sa kohë duhet të vazhdojë kontrata?</a:t>
            </a:r>
          </a:p>
          <a:p>
            <a:pPr marL="742950" lvl="1" indent="-285750">
              <a:spcBef>
                <a:spcPct val="25000"/>
              </a:spcBef>
              <a:buClr>
                <a:srgbClr val="33335A"/>
              </a:buClr>
              <a:buFont typeface="Arial" pitchFamily="34" charset="0"/>
              <a:buChar char="•"/>
            </a:pPr>
            <a:r>
              <a:rPr lang="sq-AL" i="1" kern="0" dirty="0">
                <a:ea typeface="Verdana" panose="020B0604030504040204" pitchFamily="34" charset="0"/>
                <a:cs typeface="Verdana" panose="020B0604030504040204" pitchFamily="34" charset="0"/>
              </a:rPr>
              <a:t>Çfarë lloji i mekanizmave të pagesës duhet të vihet në vend?</a:t>
            </a:r>
          </a:p>
          <a:p>
            <a:pPr marL="742950" lvl="1" indent="-285750">
              <a:spcBef>
                <a:spcPct val="25000"/>
              </a:spcBef>
              <a:buClr>
                <a:srgbClr val="33335A"/>
              </a:buClr>
              <a:buFont typeface="Arial" pitchFamily="34" charset="0"/>
              <a:buChar char="•"/>
            </a:pPr>
            <a:r>
              <a:rPr lang="sq-AL" i="1" kern="0" dirty="0">
                <a:ea typeface="Verdana" panose="020B0604030504040204" pitchFamily="34" charset="0"/>
                <a:cs typeface="Verdana" panose="020B0604030504040204" pitchFamily="34" charset="0"/>
              </a:rPr>
              <a:t>Si mund të negociohen variacionet në kontratë?</a:t>
            </a:r>
          </a:p>
          <a:p>
            <a:pPr marL="742950" lvl="1" indent="-285750">
              <a:spcBef>
                <a:spcPct val="25000"/>
              </a:spcBef>
              <a:buClr>
                <a:srgbClr val="33335A"/>
              </a:buClr>
              <a:buFont typeface="Arial" pitchFamily="34" charset="0"/>
              <a:buChar char="•"/>
            </a:pPr>
            <a:r>
              <a:rPr lang="sq-AL" i="1" kern="0" dirty="0">
                <a:ea typeface="Verdana" panose="020B0604030504040204" pitchFamily="34" charset="0"/>
                <a:cs typeface="Verdana" panose="020B0604030504040204" pitchFamily="34" charset="0"/>
              </a:rPr>
              <a:t>Çfarë lloje të marrëveshjeve komerciale janë në dispozicion?</a:t>
            </a:r>
          </a:p>
        </p:txBody>
      </p:sp>
    </p:spTree>
    <p:extLst>
      <p:ext uri="{BB962C8B-B14F-4D97-AF65-F5344CB8AC3E}">
        <p14:creationId xmlns:p14="http://schemas.microsoft.com/office/powerpoint/2010/main" val="28003802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348" y="482420"/>
            <a:ext cx="851612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Rreziqet n</a:t>
            </a:r>
            <a:r>
              <a:rPr lang="en-US" sz="2400" b="1" dirty="0"/>
              <a:t>ë</a:t>
            </a:r>
            <a:r>
              <a:rPr lang="sq-AL" sz="2400" b="1" dirty="0"/>
              <a:t> PP: Faza Para-Tenderimit </a:t>
            </a:r>
          </a:p>
          <a:p>
            <a:r>
              <a:rPr lang="sq-AL" sz="2400" b="1" dirty="0"/>
              <a:t>(Specifikat e Shërbimeve / Punëve / Furnizimeve</a:t>
            </a:r>
            <a:r>
              <a:rPr lang="en-US" sz="2400" b="1" dirty="0"/>
              <a:t>)</a:t>
            </a:r>
          </a:p>
        </p:txBody>
      </p:sp>
      <p:sp>
        <p:nvSpPr>
          <p:cNvPr id="3" name="Rectangle 2"/>
          <p:cNvSpPr/>
          <p:nvPr/>
        </p:nvSpPr>
        <p:spPr>
          <a:xfrm>
            <a:off x="349941" y="1484784"/>
            <a:ext cx="8424936" cy="784830"/>
          </a:xfrm>
          <a:prstGeom prst="rect">
            <a:avLst/>
          </a:prstGeom>
        </p:spPr>
        <p:txBody>
          <a:bodyPr wrap="square">
            <a:spAutoFit/>
          </a:bodyPr>
          <a:lstStyle/>
          <a:p>
            <a:pPr>
              <a:lnSpc>
                <a:spcPct val="150000"/>
              </a:lnSpc>
              <a:spcBef>
                <a:spcPct val="25000"/>
              </a:spcBef>
              <a:buClr>
                <a:srgbClr val="33335A"/>
              </a:buClr>
            </a:pPr>
            <a:r>
              <a:rPr lang="en-US" i="1" kern="0" dirty="0">
                <a:ea typeface="Verdana" panose="020B0604030504040204" pitchFamily="34" charset="0"/>
                <a:cs typeface="Verdana" panose="020B0604030504040204" pitchFamily="34" charset="0"/>
              </a:rPr>
              <a:t>IX- </a:t>
            </a:r>
            <a:r>
              <a:rPr lang="sq-AL" i="1" u="sng" kern="0" dirty="0">
                <a:ea typeface="Verdana" panose="020B0604030504040204" pitchFamily="34" charset="0"/>
                <a:cs typeface="Verdana" panose="020B0604030504040204" pitchFamily="34" charset="0"/>
              </a:rPr>
              <a:t>Specifikat e Shërbimeve / Punëve / Furnizimeve</a:t>
            </a:r>
          </a:p>
          <a:p>
            <a:endParaRPr lang="en-US" dirty="0"/>
          </a:p>
        </p:txBody>
      </p:sp>
    </p:spTree>
    <p:extLst>
      <p:ext uri="{BB962C8B-B14F-4D97-AF65-F5344CB8AC3E}">
        <p14:creationId xmlns:p14="http://schemas.microsoft.com/office/powerpoint/2010/main" val="18760991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3" y="482419"/>
            <a:ext cx="896448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Rreziqet n</a:t>
            </a:r>
            <a:r>
              <a:rPr lang="en-US" sz="2400" b="1" dirty="0"/>
              <a:t>ë</a:t>
            </a:r>
            <a:r>
              <a:rPr lang="sq-AL" sz="2400" b="1" dirty="0"/>
              <a:t> PP: Faza Para-Tenderimit (Specifikat e Shërbimeve / Punëve / Furnizimeve-vazh</a:t>
            </a:r>
            <a:r>
              <a:rPr lang="en-US" sz="2400" b="1" dirty="0"/>
              <a:t>.</a:t>
            </a:r>
            <a:r>
              <a:rPr lang="sq-AL" sz="2400" b="1" dirty="0"/>
              <a:t>)</a:t>
            </a:r>
          </a:p>
        </p:txBody>
      </p:sp>
      <p:graphicFrame>
        <p:nvGraphicFramePr>
          <p:cNvPr id="9" name="Table 8"/>
          <p:cNvGraphicFramePr>
            <a:graphicFrameLocks noGrp="1"/>
          </p:cNvGraphicFramePr>
          <p:nvPr>
            <p:extLst>
              <p:ext uri="{D42A27DB-BD31-4B8C-83A1-F6EECF244321}">
                <p14:modId xmlns:p14="http://schemas.microsoft.com/office/powerpoint/2010/main" val="1625808004"/>
              </p:ext>
            </p:extLst>
          </p:nvPr>
        </p:nvGraphicFramePr>
        <p:xfrm>
          <a:off x="197801" y="1548610"/>
          <a:ext cx="8516122" cy="3760780"/>
        </p:xfrm>
        <a:graphic>
          <a:graphicData uri="http://schemas.openxmlformats.org/drawingml/2006/table">
            <a:tbl>
              <a:tblPr>
                <a:tableStyleId>{5C22544A-7EE6-4342-B048-85BDC9FD1C3A}</a:tableStyleId>
              </a:tblPr>
              <a:tblGrid>
                <a:gridCol w="1720032">
                  <a:extLst>
                    <a:ext uri="{9D8B030D-6E8A-4147-A177-3AD203B41FA5}">
                      <a16:colId xmlns:a16="http://schemas.microsoft.com/office/drawing/2014/main" xmlns="" val="20000"/>
                    </a:ext>
                  </a:extLst>
                </a:gridCol>
                <a:gridCol w="1471229">
                  <a:extLst>
                    <a:ext uri="{9D8B030D-6E8A-4147-A177-3AD203B41FA5}">
                      <a16:colId xmlns:a16="http://schemas.microsoft.com/office/drawing/2014/main" xmlns="" val="20001"/>
                    </a:ext>
                  </a:extLst>
                </a:gridCol>
                <a:gridCol w="1447800">
                  <a:extLst>
                    <a:ext uri="{9D8B030D-6E8A-4147-A177-3AD203B41FA5}">
                      <a16:colId xmlns:a16="http://schemas.microsoft.com/office/drawing/2014/main" xmlns="" val="20002"/>
                    </a:ext>
                  </a:extLst>
                </a:gridCol>
                <a:gridCol w="1371600">
                  <a:extLst>
                    <a:ext uri="{9D8B030D-6E8A-4147-A177-3AD203B41FA5}">
                      <a16:colId xmlns:a16="http://schemas.microsoft.com/office/drawing/2014/main" xmlns="" val="20003"/>
                    </a:ext>
                  </a:extLst>
                </a:gridCol>
                <a:gridCol w="2505461">
                  <a:extLst>
                    <a:ext uri="{9D8B030D-6E8A-4147-A177-3AD203B41FA5}">
                      <a16:colId xmlns:a16="http://schemas.microsoft.com/office/drawing/2014/main" xmlns="" val="20004"/>
                    </a:ext>
                  </a:extLst>
                </a:gridCol>
              </a:tblGrid>
              <a:tr h="396355">
                <a:tc>
                  <a:txBody>
                    <a:bodyPr/>
                    <a:lstStyle/>
                    <a:p>
                      <a:pPr algn="ctr" fontAlgn="ctr"/>
                      <a:r>
                        <a:rPr lang="sq-AL" sz="1600" b="1" u="sng" kern="1200" noProof="0" dirty="0">
                          <a:solidFill>
                            <a:schemeClr val="tx1"/>
                          </a:solidFill>
                          <a:latin typeface="Arial" charset="0"/>
                          <a:ea typeface="+mn-ea"/>
                          <a:cs typeface="+mn-cs"/>
                        </a:rPr>
                        <a:t>Lloji </a:t>
                      </a:r>
                      <a:r>
                        <a:rPr lang="en-US" sz="1600" b="1" u="sng" kern="1200" noProof="0" dirty="0" err="1">
                          <a:solidFill>
                            <a:schemeClr val="tx1"/>
                          </a:solidFill>
                          <a:latin typeface="Arial" charset="0"/>
                          <a:ea typeface="+mn-ea"/>
                          <a:cs typeface="+mn-cs"/>
                        </a:rPr>
                        <a:t>i</a:t>
                      </a:r>
                      <a:r>
                        <a:rPr lang="sq-AL" sz="1600" b="1" u="sng" kern="1200" noProof="0" dirty="0">
                          <a:solidFill>
                            <a:schemeClr val="tx1"/>
                          </a:solidFill>
                          <a:latin typeface="Arial" charset="0"/>
                          <a:ea typeface="+mn-ea"/>
                          <a:cs typeface="+mn-cs"/>
                        </a:rPr>
                        <a:t> Rrezikut</a:t>
                      </a:r>
                    </a:p>
                  </a:txBody>
                  <a:tcPr marL="5870" marR="5870" marT="5870" marB="0" anchor="ctr">
                    <a:solidFill>
                      <a:srgbClr val="EB5329"/>
                    </a:solidFill>
                  </a:tcPr>
                </a:tc>
                <a:tc>
                  <a:txBody>
                    <a:bodyPr/>
                    <a:lstStyle/>
                    <a:p>
                      <a:pPr algn="ctr" fontAlgn="ctr"/>
                      <a:r>
                        <a:rPr lang="sq-AL" sz="1600" b="1" u="sng" kern="1200" noProof="0" dirty="0">
                          <a:solidFill>
                            <a:schemeClr val="tx1"/>
                          </a:solidFill>
                          <a:latin typeface="Arial" charset="0"/>
                          <a:ea typeface="+mn-ea"/>
                          <a:cs typeface="+mn-cs"/>
                        </a:rPr>
                        <a:t>Përgjegjësia e shkakut t</a:t>
                      </a:r>
                      <a:r>
                        <a:rPr lang="en-US" sz="1600" b="1" u="sng" kern="1200" noProof="0" dirty="0">
                          <a:solidFill>
                            <a:schemeClr val="tx1"/>
                          </a:solidFill>
                          <a:latin typeface="Arial" charset="0"/>
                          <a:ea typeface="+mn-ea"/>
                          <a:cs typeface="+mn-cs"/>
                        </a:rPr>
                        <a:t>ë</a:t>
                      </a:r>
                      <a:r>
                        <a:rPr lang="sq-AL" sz="1600" b="1" u="sng" kern="1200" noProof="0" dirty="0">
                          <a:solidFill>
                            <a:schemeClr val="tx1"/>
                          </a:solidFill>
                          <a:latin typeface="Arial" charset="0"/>
                          <a:ea typeface="+mn-ea"/>
                          <a:cs typeface="+mn-cs"/>
                        </a:rPr>
                        <a:t> rrezikut</a:t>
                      </a:r>
                    </a:p>
                  </a:txBody>
                  <a:tcPr marL="5870" marR="5870" marT="5870" marB="0" anchor="ctr">
                    <a:solidFill>
                      <a:srgbClr val="EB5329"/>
                    </a:solidFill>
                  </a:tcPr>
                </a:tc>
                <a:tc>
                  <a:txBody>
                    <a:bodyPr/>
                    <a:lstStyle/>
                    <a:p>
                      <a:pPr algn="ctr" fontAlgn="ctr"/>
                      <a:r>
                        <a:rPr lang="sq-AL" sz="1600" b="1" u="sng" kern="1200" noProof="0" dirty="0">
                          <a:solidFill>
                            <a:schemeClr val="tx1"/>
                          </a:solidFill>
                          <a:latin typeface="Arial" charset="0"/>
                          <a:ea typeface="+mn-ea"/>
                          <a:cs typeface="+mn-cs"/>
                        </a:rPr>
                        <a:t>Rëndësia e Rrezikut </a:t>
                      </a:r>
                    </a:p>
                  </a:txBody>
                  <a:tcPr marL="5870" marR="5870" marT="5870" marB="0" anchor="ctr">
                    <a:solidFill>
                      <a:srgbClr val="EB5329"/>
                    </a:solidFill>
                  </a:tcPr>
                </a:tc>
                <a:tc>
                  <a:txBody>
                    <a:bodyPr/>
                    <a:lstStyle/>
                    <a:p>
                      <a:pPr algn="ctr" fontAlgn="ctr"/>
                      <a:r>
                        <a:rPr lang="sq-AL" sz="1600" b="1" u="sng" kern="1200" noProof="0" dirty="0">
                          <a:solidFill>
                            <a:schemeClr val="tx1"/>
                          </a:solidFill>
                          <a:latin typeface="Arial" charset="0"/>
                          <a:ea typeface="+mn-ea"/>
                          <a:cs typeface="+mn-cs"/>
                        </a:rPr>
                        <a:t>Reagimi ndaj Rrezikut</a:t>
                      </a:r>
                    </a:p>
                  </a:txBody>
                  <a:tcPr marL="5870" marR="5870" marT="5870" marB="0" anchor="ctr">
                    <a:solidFill>
                      <a:srgbClr val="EB5329"/>
                    </a:solidFill>
                  </a:tcPr>
                </a:tc>
                <a:tc>
                  <a:txBody>
                    <a:bodyPr/>
                    <a:lstStyle/>
                    <a:p>
                      <a:pPr algn="ctr" fontAlgn="ctr"/>
                      <a:r>
                        <a:rPr lang="sq-AL" sz="1600" b="1" u="sng" kern="1200" noProof="0" dirty="0">
                          <a:solidFill>
                            <a:schemeClr val="tx1"/>
                          </a:solidFill>
                          <a:latin typeface="Arial" charset="0"/>
                          <a:ea typeface="+mn-ea"/>
                          <a:cs typeface="+mn-cs"/>
                        </a:rPr>
                        <a:t>Detajet &amp; Kundërmasat</a:t>
                      </a:r>
                    </a:p>
                  </a:txBody>
                  <a:tcPr marL="5870" marR="5870" marT="5870" marB="0" anchor="ctr">
                    <a:solidFill>
                      <a:srgbClr val="EB5329"/>
                    </a:solidFill>
                  </a:tcPr>
                </a:tc>
                <a:extLst>
                  <a:ext uri="{0D108BD9-81ED-4DB2-BD59-A6C34878D82A}">
                    <a16:rowId xmlns:a16="http://schemas.microsoft.com/office/drawing/2014/main" xmlns="" val="10000"/>
                  </a:ext>
                </a:extLst>
              </a:tr>
              <a:tr h="1179636">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800" u="none" strike="noStrike" baseline="0" dirty="0">
                          <a:effectLst/>
                          <a:latin typeface="Verdana" pitchFamily="34" charset="0"/>
                          <a:ea typeface="Verdana" pitchFamily="34" charset="0"/>
                          <a:cs typeface="Verdana" pitchFamily="34" charset="0"/>
                        </a:rPr>
                        <a:t> </a:t>
                      </a:r>
                      <a:r>
                        <a:rPr lang="sq-AL" sz="1800" u="none" strike="noStrike" noProof="0" dirty="0">
                          <a:effectLst/>
                          <a:latin typeface="Verdana" pitchFamily="34" charset="0"/>
                          <a:ea typeface="Verdana" pitchFamily="34" charset="0"/>
                          <a:cs typeface="Verdana" pitchFamily="34" charset="0"/>
                        </a:rPr>
                        <a:t>Teknik: Specifikime</a:t>
                      </a:r>
                      <a:r>
                        <a:rPr lang="sq-AL" sz="1800" u="none" strike="noStrike" baseline="0" noProof="0" dirty="0">
                          <a:effectLst/>
                          <a:latin typeface="Verdana" pitchFamily="34" charset="0"/>
                          <a:ea typeface="Verdana" pitchFamily="34" charset="0"/>
                          <a:cs typeface="Verdana" pitchFamily="34" charset="0"/>
                        </a:rPr>
                        <a:t> t</a:t>
                      </a:r>
                      <a:r>
                        <a:rPr lang="en-US" sz="1800" u="none" strike="noStrike" baseline="0" noProof="0" dirty="0">
                          <a:effectLst/>
                          <a:latin typeface="Verdana" pitchFamily="34" charset="0"/>
                          <a:ea typeface="Verdana" pitchFamily="34" charset="0"/>
                          <a:cs typeface="Verdana" pitchFamily="34" charset="0"/>
                        </a:rPr>
                        <a:t>ë</a:t>
                      </a:r>
                      <a:endParaRPr lang="sq-AL" sz="1800" b="0" i="0" u="none" strike="noStrike" noProof="0" dirty="0">
                        <a:solidFill>
                          <a:srgbClr val="000000"/>
                        </a:solidFill>
                        <a:effectLst/>
                        <a:latin typeface="Verdana" pitchFamily="34" charset="0"/>
                        <a:ea typeface="Verdana" pitchFamily="34" charset="0"/>
                        <a:cs typeface="Verdana" pitchFamily="34" charset="0"/>
                      </a:endParaRPr>
                    </a:p>
                    <a:p>
                      <a:pPr algn="l" fontAlgn="t"/>
                      <a:r>
                        <a:rPr lang="sq-AL" sz="1800" u="none" strike="noStrike" noProof="0" dirty="0">
                          <a:effectLst/>
                          <a:latin typeface="Verdana" pitchFamily="34" charset="0"/>
                          <a:ea typeface="Verdana" pitchFamily="34" charset="0"/>
                          <a:cs typeface="Verdana" pitchFamily="34" charset="0"/>
                        </a:rPr>
                        <a:t>njëanshme ose kufizuese</a:t>
                      </a:r>
                      <a:endParaRPr lang="sq-AL" sz="1800" b="0" i="0" u="none" strike="noStrike" noProof="0" dirty="0">
                        <a:solidFill>
                          <a:srgbClr val="000000"/>
                        </a:solidFill>
                        <a:effectLst/>
                        <a:latin typeface="Verdana" pitchFamily="34" charset="0"/>
                        <a:ea typeface="Verdana" pitchFamily="34" charset="0"/>
                        <a:cs typeface="Verdana" pitchFamily="34" charset="0"/>
                      </a:endParaRPr>
                    </a:p>
                  </a:txBody>
                  <a:tcPr marL="5870" marR="5870" marT="5870"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sq-AL" sz="1800" u="none" strike="noStrike" noProof="0" dirty="0">
                          <a:effectLst/>
                          <a:latin typeface="Verdana" pitchFamily="34" charset="0"/>
                          <a:ea typeface="Verdana" pitchFamily="34" charset="0"/>
                          <a:cs typeface="Verdana" pitchFamily="34" charset="0"/>
                        </a:rPr>
                        <a:t>AK/ Konsulent</a:t>
                      </a:r>
                    </a:p>
                    <a:p>
                      <a:pPr algn="ctr" fontAlgn="t"/>
                      <a:endParaRPr lang="en-US" sz="1800" b="0" i="0" u="none" strike="noStrike" dirty="0">
                        <a:solidFill>
                          <a:srgbClr val="000000"/>
                        </a:solidFill>
                        <a:effectLst/>
                        <a:latin typeface="Verdana" pitchFamily="34" charset="0"/>
                        <a:ea typeface="Verdana" pitchFamily="34" charset="0"/>
                        <a:cs typeface="Verdana" pitchFamily="34" charset="0"/>
                      </a:endParaRPr>
                    </a:p>
                  </a:txBody>
                  <a:tcPr marL="5870" marR="5870" marT="5870" marB="0"/>
                </a:tc>
                <a:tc>
                  <a:txBody>
                    <a:bodyPr/>
                    <a:lstStyle/>
                    <a:p>
                      <a:pPr algn="ctr"/>
                      <a:r>
                        <a:rPr lang="en-US" sz="1800" u="none" strike="noStrike" dirty="0">
                          <a:effectLst/>
                          <a:latin typeface="Verdana" pitchFamily="34" charset="0"/>
                          <a:ea typeface="Verdana" pitchFamily="34" charset="0"/>
                          <a:cs typeface="Verdana" pitchFamily="34" charset="0"/>
                        </a:rPr>
                        <a:t>3 </a:t>
                      </a:r>
                    </a:p>
                    <a:p>
                      <a:pPr algn="ctr"/>
                      <a:r>
                        <a:rPr lang="en-US" sz="1800" u="none" strike="noStrike" dirty="0">
                          <a:effectLst/>
                          <a:latin typeface="Verdana" pitchFamily="34" charset="0"/>
                          <a:ea typeface="Verdana" pitchFamily="34" charset="0"/>
                          <a:cs typeface="Verdana" pitchFamily="34" charset="0"/>
                        </a:rPr>
                        <a:t>(</a:t>
                      </a:r>
                      <a:r>
                        <a:rPr lang="sq-AL" sz="1800" u="none" strike="noStrike" noProof="0" dirty="0">
                          <a:effectLst/>
                          <a:latin typeface="Verdana" pitchFamily="34" charset="0"/>
                          <a:ea typeface="Verdana" pitchFamily="34" charset="0"/>
                          <a:cs typeface="Verdana" pitchFamily="34" charset="0"/>
                        </a:rPr>
                        <a:t>Tërheqjet, Protestat e marrëveshjeve</a:t>
                      </a:r>
                      <a:r>
                        <a:rPr lang="sq-AL" sz="1800" u="none" strike="noStrike" baseline="0" noProof="0" dirty="0">
                          <a:effectLst/>
                          <a:latin typeface="Verdana" pitchFamily="34" charset="0"/>
                          <a:ea typeface="Verdana" pitchFamily="34" charset="0"/>
                          <a:cs typeface="Verdana" pitchFamily="34" charset="0"/>
                        </a:rPr>
                        <a:t> </a:t>
                      </a:r>
                      <a:r>
                        <a:rPr lang="sq-AL" sz="1800" u="none" strike="noStrike" noProof="0" dirty="0">
                          <a:effectLst/>
                          <a:latin typeface="Verdana" pitchFamily="34" charset="0"/>
                          <a:ea typeface="Verdana" pitchFamily="34" charset="0"/>
                          <a:cs typeface="Verdana" pitchFamily="34" charset="0"/>
                        </a:rPr>
                        <a:t>jo etike ose të padrejta)</a:t>
                      </a:r>
                      <a:endParaRPr lang="sq-AL" sz="1800" baseline="0" noProof="0" dirty="0">
                        <a:latin typeface="Verdana" pitchFamily="34" charset="0"/>
                        <a:ea typeface="Verdana" pitchFamily="34" charset="0"/>
                        <a:cs typeface="Verdana" pitchFamily="34" charset="0"/>
                      </a:endParaRPr>
                    </a:p>
                  </a:txBody>
                  <a:tcPr marL="5870" marR="5870" marT="5870" marB="0"/>
                </a:tc>
                <a:tc>
                  <a:txBody>
                    <a:bodyPr/>
                    <a:lstStyle/>
                    <a:p>
                      <a:pPr algn="ctr" fontAlgn="t"/>
                      <a:r>
                        <a:rPr lang="sq-AL" sz="1800" u="none" strike="noStrike" noProof="0" dirty="0">
                          <a:effectLst/>
                          <a:latin typeface="Verdana" pitchFamily="34" charset="0"/>
                          <a:ea typeface="Verdana" pitchFamily="34" charset="0"/>
                          <a:cs typeface="Verdana" pitchFamily="34" charset="0"/>
                        </a:rPr>
                        <a:t>Lehtësim/ Transferim</a:t>
                      </a:r>
                    </a:p>
                  </a:txBody>
                  <a:tcPr marL="5870" marR="5870" marT="5870" marB="0"/>
                </a:tc>
                <a:tc>
                  <a:txBody>
                    <a:bodyPr/>
                    <a:lstStyle/>
                    <a:p>
                      <a:pPr marL="0" indent="0" algn="l" fontAlgn="b">
                        <a:buAutoNum type="romanLcPeriod"/>
                      </a:pPr>
                      <a:r>
                        <a:rPr lang="en-US" sz="1800" kern="1200" noProof="0" dirty="0">
                          <a:solidFill>
                            <a:schemeClr val="dk1"/>
                          </a:solidFill>
                          <a:latin typeface="Verdana" pitchFamily="34" charset="0"/>
                          <a:ea typeface="Verdana" pitchFamily="34" charset="0"/>
                          <a:cs typeface="Verdana" pitchFamily="34" charset="0"/>
                        </a:rPr>
                        <a:t> </a:t>
                      </a:r>
                      <a:r>
                        <a:rPr lang="sq-AL" sz="1800" kern="1200" noProof="0" dirty="0">
                          <a:solidFill>
                            <a:schemeClr val="dk1"/>
                          </a:solidFill>
                          <a:latin typeface="Verdana" pitchFamily="34" charset="0"/>
                          <a:ea typeface="Verdana" pitchFamily="34" charset="0"/>
                          <a:cs typeface="Verdana" pitchFamily="34" charset="0"/>
                        </a:rPr>
                        <a:t>Përdorni specifika funksionale të performancës</a:t>
                      </a:r>
                      <a:endParaRPr lang="en-US" sz="1800" kern="1200" noProof="0" dirty="0">
                        <a:solidFill>
                          <a:schemeClr val="dk1"/>
                        </a:solidFill>
                        <a:latin typeface="Verdana" pitchFamily="34" charset="0"/>
                        <a:ea typeface="Verdana" pitchFamily="34" charset="0"/>
                        <a:cs typeface="Verdana" pitchFamily="34" charset="0"/>
                      </a:endParaRPr>
                    </a:p>
                    <a:p>
                      <a:pPr marL="0" indent="0" algn="l" fontAlgn="b">
                        <a:buNone/>
                      </a:pPr>
                      <a:r>
                        <a:rPr lang="sq-AL" sz="1800" kern="1200" noProof="0" dirty="0">
                          <a:solidFill>
                            <a:schemeClr val="dk1"/>
                          </a:solidFill>
                          <a:latin typeface="Verdana" pitchFamily="34" charset="0"/>
                          <a:ea typeface="Verdana" pitchFamily="34" charset="0"/>
                          <a:cs typeface="Verdana" pitchFamily="34" charset="0"/>
                        </a:rPr>
                        <a:t> </a:t>
                      </a:r>
                      <a:endParaRPr lang="en-US" sz="1800" kern="1200" noProof="0" dirty="0">
                        <a:solidFill>
                          <a:schemeClr val="dk1"/>
                        </a:solidFill>
                        <a:latin typeface="Verdana" pitchFamily="34" charset="0"/>
                        <a:ea typeface="Verdana" pitchFamily="34" charset="0"/>
                        <a:cs typeface="Verdana" pitchFamily="34" charset="0"/>
                      </a:endParaRPr>
                    </a:p>
                    <a:p>
                      <a:pPr marL="0" indent="0" algn="l" fontAlgn="b">
                        <a:buNone/>
                      </a:pPr>
                      <a:r>
                        <a:rPr lang="sq-AL" sz="1800" kern="1200" noProof="0" dirty="0">
                          <a:solidFill>
                            <a:schemeClr val="dk1"/>
                          </a:solidFill>
                          <a:latin typeface="Verdana" pitchFamily="34" charset="0"/>
                          <a:ea typeface="Verdana" pitchFamily="34" charset="0"/>
                          <a:cs typeface="Verdana" pitchFamily="34" charset="0"/>
                        </a:rPr>
                        <a:t>ii. Aplikoni Standarde</a:t>
                      </a:r>
                      <a:r>
                        <a:rPr lang="sq-AL" sz="1800" kern="1200" baseline="0" noProof="0" dirty="0">
                          <a:solidFill>
                            <a:schemeClr val="dk1"/>
                          </a:solidFill>
                          <a:latin typeface="Verdana" pitchFamily="34" charset="0"/>
                          <a:ea typeface="Verdana" pitchFamily="34" charset="0"/>
                          <a:cs typeface="Verdana" pitchFamily="34" charset="0"/>
                        </a:rPr>
                        <a:t> </a:t>
                      </a:r>
                      <a:r>
                        <a:rPr lang="sq-AL" sz="1800" kern="1200" noProof="0" dirty="0">
                          <a:solidFill>
                            <a:schemeClr val="dk1"/>
                          </a:solidFill>
                          <a:latin typeface="Verdana" pitchFamily="34" charset="0"/>
                          <a:ea typeface="Verdana" pitchFamily="34" charset="0"/>
                          <a:cs typeface="Verdana" pitchFamily="34" charset="0"/>
                        </a:rPr>
                        <a:t>relevante ndërkombëtare</a:t>
                      </a:r>
                      <a:endParaRPr lang="en-US" sz="1800" kern="1200" noProof="0" dirty="0">
                        <a:solidFill>
                          <a:schemeClr val="dk1"/>
                        </a:solidFill>
                        <a:latin typeface="Verdana" pitchFamily="34" charset="0"/>
                        <a:ea typeface="Verdana" pitchFamily="34" charset="0"/>
                        <a:cs typeface="Verdana" pitchFamily="34" charset="0"/>
                      </a:endParaRPr>
                    </a:p>
                    <a:p>
                      <a:pPr marL="0" indent="0" algn="l" fontAlgn="b">
                        <a:buNone/>
                      </a:pPr>
                      <a:endParaRPr lang="sq-AL" sz="1800" kern="1200" noProof="0" dirty="0">
                        <a:solidFill>
                          <a:schemeClr val="dk1"/>
                        </a:solidFill>
                        <a:latin typeface="Verdana" pitchFamily="34" charset="0"/>
                        <a:ea typeface="Verdana" pitchFamily="34" charset="0"/>
                        <a:cs typeface="Verdana" pitchFamily="34" charset="0"/>
                      </a:endParaRPr>
                    </a:p>
                    <a:p>
                      <a:pPr marL="0" indent="0" algn="l" fontAlgn="b">
                        <a:buNone/>
                      </a:pPr>
                      <a:r>
                        <a:rPr lang="sq-AL" sz="1800" kern="1200" noProof="0" dirty="0" err="1">
                          <a:solidFill>
                            <a:schemeClr val="dk1"/>
                          </a:solidFill>
                          <a:latin typeface="Verdana" pitchFamily="34" charset="0"/>
                          <a:ea typeface="Verdana" pitchFamily="34" charset="0"/>
                          <a:cs typeface="Verdana" pitchFamily="34" charset="0"/>
                        </a:rPr>
                        <a:t>iii</a:t>
                      </a:r>
                      <a:r>
                        <a:rPr lang="sq-AL" sz="1800" kern="1200" noProof="0" dirty="0">
                          <a:solidFill>
                            <a:schemeClr val="dk1"/>
                          </a:solidFill>
                          <a:latin typeface="Verdana" pitchFamily="34" charset="0"/>
                          <a:ea typeface="Verdana" pitchFamily="34" charset="0"/>
                          <a:cs typeface="Verdana" pitchFamily="34" charset="0"/>
                        </a:rPr>
                        <a:t>. </a:t>
                      </a:r>
                      <a:r>
                        <a:rPr lang="sq-AL" sz="1800" kern="1200" noProof="0" dirty="0" err="1">
                          <a:solidFill>
                            <a:srgbClr val="FF0000"/>
                          </a:solidFill>
                          <a:latin typeface="Verdana" pitchFamily="34" charset="0"/>
                          <a:ea typeface="Verdana" pitchFamily="34" charset="0"/>
                          <a:cs typeface="Verdana" pitchFamily="34" charset="0"/>
                        </a:rPr>
                        <a:t>Transfer</a:t>
                      </a:r>
                      <a:r>
                        <a:rPr lang="en-GB" sz="1800" kern="1200" noProof="0" dirty="0" err="1">
                          <a:solidFill>
                            <a:srgbClr val="FF0000"/>
                          </a:solidFill>
                          <a:latin typeface="Verdana" pitchFamily="34" charset="0"/>
                          <a:ea typeface="Verdana" pitchFamily="34" charset="0"/>
                          <a:cs typeface="Verdana" pitchFamily="34" charset="0"/>
                        </a:rPr>
                        <a:t>im</a:t>
                      </a:r>
                      <a:r>
                        <a:rPr lang="sq-AL" sz="1800" kern="1200" noProof="0" dirty="0">
                          <a:solidFill>
                            <a:srgbClr val="FF0000"/>
                          </a:solidFill>
                          <a:latin typeface="Verdana" pitchFamily="34" charset="0"/>
                          <a:ea typeface="Verdana" pitchFamily="34" charset="0"/>
                          <a:cs typeface="Verdana" pitchFamily="34" charset="0"/>
                        </a:rPr>
                        <a:t> </a:t>
                      </a:r>
                      <a:r>
                        <a:rPr lang="sq-AL" sz="1800" kern="1200" noProof="0" dirty="0">
                          <a:solidFill>
                            <a:schemeClr val="dk1"/>
                          </a:solidFill>
                          <a:latin typeface="Verdana" pitchFamily="34" charset="0"/>
                          <a:ea typeface="Verdana" pitchFamily="34" charset="0"/>
                          <a:cs typeface="Verdana" pitchFamily="34" charset="0"/>
                        </a:rPr>
                        <a:t>(rekruto Konsulent</a:t>
                      </a:r>
                      <a:r>
                        <a:rPr lang="sq-AL" sz="1800" kern="1200" baseline="0" noProof="0" dirty="0">
                          <a:solidFill>
                            <a:schemeClr val="dk1"/>
                          </a:solidFill>
                          <a:latin typeface="Verdana" pitchFamily="34" charset="0"/>
                          <a:ea typeface="Verdana" pitchFamily="34" charset="0"/>
                          <a:cs typeface="Verdana" pitchFamily="34" charset="0"/>
                        </a:rPr>
                        <a:t> t</a:t>
                      </a:r>
                      <a:r>
                        <a:rPr lang="en-US" sz="1800" kern="1200" baseline="0" noProof="0" dirty="0">
                          <a:solidFill>
                            <a:schemeClr val="dk1"/>
                          </a:solidFill>
                          <a:latin typeface="Verdana" pitchFamily="34" charset="0"/>
                          <a:ea typeface="Verdana" pitchFamily="34" charset="0"/>
                          <a:cs typeface="Verdana" pitchFamily="34" charset="0"/>
                        </a:rPr>
                        <a:t>ë</a:t>
                      </a:r>
                      <a:r>
                        <a:rPr lang="sq-AL" sz="1800" kern="1200" noProof="0" dirty="0">
                          <a:solidFill>
                            <a:schemeClr val="dk1"/>
                          </a:solidFill>
                          <a:latin typeface="Verdana" pitchFamily="34" charset="0"/>
                          <a:ea typeface="Verdana" pitchFamily="34" charset="0"/>
                          <a:cs typeface="Verdana" pitchFamily="34" charset="0"/>
                        </a:rPr>
                        <a:t> kualifikuar)</a:t>
                      </a:r>
                    </a:p>
                  </a:txBody>
                  <a:tcPr marL="5870" marR="5870" marT="5870" marB="0" anchor="ct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5274637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349" y="482420"/>
            <a:ext cx="783701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Rreziqet n</a:t>
            </a:r>
            <a:r>
              <a:rPr lang="en-US" sz="2400" b="1" dirty="0"/>
              <a:t>ë</a:t>
            </a:r>
            <a:r>
              <a:rPr lang="sq-AL" sz="2400" b="1" dirty="0"/>
              <a:t> Prokurimin Publik: Faza Para-Tenderimit</a:t>
            </a:r>
          </a:p>
        </p:txBody>
      </p:sp>
      <p:sp>
        <p:nvSpPr>
          <p:cNvPr id="3" name="Rectangle 2"/>
          <p:cNvSpPr/>
          <p:nvPr/>
        </p:nvSpPr>
        <p:spPr>
          <a:xfrm>
            <a:off x="395536" y="1268760"/>
            <a:ext cx="8424936" cy="3893374"/>
          </a:xfrm>
          <a:prstGeom prst="rect">
            <a:avLst/>
          </a:prstGeom>
        </p:spPr>
        <p:txBody>
          <a:bodyPr wrap="square">
            <a:spAutoFit/>
          </a:bodyPr>
          <a:lstStyle/>
          <a:p>
            <a:pPr>
              <a:lnSpc>
                <a:spcPct val="150000"/>
              </a:lnSpc>
              <a:spcBef>
                <a:spcPct val="25000"/>
              </a:spcBef>
              <a:buClr>
                <a:srgbClr val="33335A"/>
              </a:buClr>
            </a:pPr>
            <a:r>
              <a:rPr lang="en-US" sz="2200" i="1" kern="0" dirty="0">
                <a:ea typeface="Verdana" panose="020B0604030504040204" pitchFamily="34" charset="0"/>
                <a:cs typeface="Verdana" panose="020B0604030504040204" pitchFamily="34" charset="0"/>
              </a:rPr>
              <a:t>X- </a:t>
            </a:r>
            <a:r>
              <a:rPr lang="sq-AL" sz="2200" i="1" u="sng" kern="0" dirty="0">
                <a:ea typeface="Verdana" panose="020B0604030504040204" pitchFamily="34" charset="0"/>
                <a:cs typeface="Verdana" panose="020B0604030504040204" pitchFamily="34" charset="0"/>
              </a:rPr>
              <a:t>Tjera / Konsiderata t</a:t>
            </a:r>
            <a:r>
              <a:rPr lang="en-US" sz="2200" i="1" u="sng" kern="0" dirty="0">
                <a:ea typeface="Verdana" panose="020B0604030504040204" pitchFamily="34" charset="0"/>
                <a:cs typeface="Verdana" panose="020B0604030504040204" pitchFamily="34" charset="0"/>
              </a:rPr>
              <a:t>ë</a:t>
            </a:r>
            <a:r>
              <a:rPr lang="sq-AL" sz="2200" i="1" u="sng" kern="0" dirty="0">
                <a:ea typeface="Verdana" panose="020B0604030504040204" pitchFamily="34" charset="0"/>
                <a:cs typeface="Verdana" panose="020B0604030504040204" pitchFamily="34" charset="0"/>
              </a:rPr>
              <a:t> veçanta </a:t>
            </a:r>
          </a:p>
          <a:p>
            <a:pPr marL="342900" indent="-342900" eaLnBrk="0" hangingPunct="0">
              <a:lnSpc>
                <a:spcPct val="150000"/>
              </a:lnSpc>
              <a:spcBef>
                <a:spcPts val="600"/>
              </a:spcBef>
              <a:buClr>
                <a:schemeClr val="bg2"/>
              </a:buClr>
              <a:buSzPct val="75000"/>
              <a:buFont typeface="Wingdings" pitchFamily="2" charset="2"/>
              <a:buChar char="n"/>
            </a:pPr>
            <a:r>
              <a:rPr lang="sq-AL" kern="0" dirty="0">
                <a:ea typeface="Verdana" panose="020B0604030504040204" pitchFamily="34" charset="0"/>
                <a:cs typeface="Verdana" panose="020B0604030504040204" pitchFamily="34" charset="0"/>
              </a:rPr>
              <a:t>Ka disa tregues kryesorë të cilët janë të përcaktuar zakonisht gjatë fazës së planifikimit për të monitoruar ecurinë e zbatimit dhe për të vlerësuar punën kundrejt objektivave të paracaktuara "Udhëzuesi i Praktikave m</a:t>
            </a:r>
            <a:r>
              <a:rPr lang="en-US" kern="0" dirty="0">
                <a:ea typeface="Verdana" panose="020B0604030504040204" pitchFamily="34" charset="0"/>
                <a:cs typeface="Verdana" panose="020B0604030504040204" pitchFamily="34" charset="0"/>
              </a:rPr>
              <a:t>ë</a:t>
            </a:r>
            <a:r>
              <a:rPr lang="sq-AL" kern="0" dirty="0">
                <a:ea typeface="Verdana" panose="020B0604030504040204" pitchFamily="34" charset="0"/>
                <a:cs typeface="Verdana" panose="020B0604030504040204" pitchFamily="34" charset="0"/>
              </a:rPr>
              <a:t> t</a:t>
            </a:r>
            <a:r>
              <a:rPr lang="en-US" kern="0" dirty="0">
                <a:ea typeface="Verdana" panose="020B0604030504040204" pitchFamily="34" charset="0"/>
                <a:cs typeface="Verdana" panose="020B0604030504040204" pitchFamily="34" charset="0"/>
              </a:rPr>
              <a:t>ë</a:t>
            </a:r>
            <a:r>
              <a:rPr lang="sq-AL" kern="0" dirty="0">
                <a:ea typeface="Verdana" panose="020B0604030504040204" pitchFamily="34" charset="0"/>
                <a:cs typeface="Verdana" panose="020B0604030504040204" pitchFamily="34" charset="0"/>
              </a:rPr>
              <a:t> mira t</a:t>
            </a:r>
            <a:r>
              <a:rPr lang="en-US" kern="0" dirty="0">
                <a:ea typeface="Verdana" panose="020B0604030504040204" pitchFamily="34" charset="0"/>
                <a:cs typeface="Verdana" panose="020B0604030504040204" pitchFamily="34" charset="0"/>
              </a:rPr>
              <a:t>ë</a:t>
            </a:r>
            <a:r>
              <a:rPr lang="sq-AL" kern="0" dirty="0">
                <a:ea typeface="Verdana" panose="020B0604030504040204" pitchFamily="34" charset="0"/>
                <a:cs typeface="Verdana" panose="020B0604030504040204" pitchFamily="34" charset="0"/>
              </a:rPr>
              <a:t> PP", p.sh.:</a:t>
            </a:r>
            <a:r>
              <a:rPr lang="en-US" kern="0" dirty="0">
                <a:ea typeface="Verdana" panose="020B0604030504040204" pitchFamily="34" charset="0"/>
                <a:cs typeface="Verdana" panose="020B0604030504040204" pitchFamily="34" charset="0"/>
              </a:rPr>
              <a:t>		</a:t>
            </a:r>
            <a:endParaRPr lang="en-US" kern="0" dirty="0">
              <a:solidFill>
                <a:srgbClr val="FF0000"/>
              </a:solidFill>
              <a:ea typeface="Verdana" pitchFamily="34" charset="0"/>
              <a:cs typeface="Verdana" pitchFamily="34" charset="0"/>
            </a:endParaRPr>
          </a:p>
          <a:p>
            <a:pPr marL="800100" lvl="1" indent="-342900" eaLnBrk="0" hangingPunct="0">
              <a:lnSpc>
                <a:spcPct val="150000"/>
              </a:lnSpc>
              <a:spcBef>
                <a:spcPts val="600"/>
              </a:spcBef>
              <a:buClr>
                <a:schemeClr val="bg2"/>
              </a:buClr>
              <a:buSzPct val="75000"/>
              <a:buFont typeface="Courier New" pitchFamily="49" charset="0"/>
              <a:buChar char="o"/>
            </a:pPr>
            <a:r>
              <a:rPr lang="sq-AL" kern="0" dirty="0">
                <a:ea typeface="Verdana" pitchFamily="34" charset="0"/>
                <a:cs typeface="Verdana" pitchFamily="34" charset="0"/>
              </a:rPr>
              <a:t>Efikasiteti (i procesit konkurrues, i procesit të brendshëm ...)</a:t>
            </a:r>
          </a:p>
          <a:p>
            <a:pPr marL="800100" lvl="1" indent="-342900" eaLnBrk="0" hangingPunct="0">
              <a:lnSpc>
                <a:spcPct val="150000"/>
              </a:lnSpc>
              <a:spcBef>
                <a:spcPts val="600"/>
              </a:spcBef>
              <a:buClr>
                <a:schemeClr val="bg2"/>
              </a:buClr>
              <a:buSzPct val="75000"/>
              <a:buFont typeface="Courier New" pitchFamily="49" charset="0"/>
              <a:buChar char="o"/>
            </a:pPr>
            <a:r>
              <a:rPr lang="sq-AL" kern="0" dirty="0">
                <a:ea typeface="Verdana" pitchFamily="34" charset="0"/>
                <a:cs typeface="Verdana" pitchFamily="34" charset="0"/>
              </a:rPr>
              <a:t>Ekonomi (reduktimin e kostos, kursimet ...)</a:t>
            </a:r>
          </a:p>
          <a:p>
            <a:pPr marL="800100" lvl="1" indent="-342900" eaLnBrk="0" hangingPunct="0">
              <a:lnSpc>
                <a:spcPct val="150000"/>
              </a:lnSpc>
              <a:spcBef>
                <a:spcPts val="600"/>
              </a:spcBef>
              <a:buClr>
                <a:schemeClr val="bg2"/>
              </a:buClr>
              <a:buSzPct val="75000"/>
              <a:buFont typeface="Courier New" pitchFamily="49" charset="0"/>
              <a:buChar char="o"/>
            </a:pPr>
            <a:r>
              <a:rPr lang="sq-AL" kern="0" dirty="0">
                <a:ea typeface="Verdana" pitchFamily="34" charset="0"/>
                <a:cs typeface="Verdana" pitchFamily="34" charset="0"/>
              </a:rPr>
              <a:t>Menaxhimi i Furnizuesit (furnizuesit e rinj, niveli i shërbimit)</a:t>
            </a:r>
          </a:p>
        </p:txBody>
      </p:sp>
    </p:spTree>
    <p:extLst>
      <p:ext uri="{BB962C8B-B14F-4D97-AF65-F5344CB8AC3E}">
        <p14:creationId xmlns:p14="http://schemas.microsoft.com/office/powerpoint/2010/main" val="39118186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349" y="482420"/>
            <a:ext cx="783701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Rreziqet ne Prokurimin Publik: Faza Para-Tenderimit</a:t>
            </a:r>
          </a:p>
        </p:txBody>
      </p:sp>
      <p:sp>
        <p:nvSpPr>
          <p:cNvPr id="3" name="Rectangle 2"/>
          <p:cNvSpPr/>
          <p:nvPr/>
        </p:nvSpPr>
        <p:spPr>
          <a:xfrm>
            <a:off x="395536" y="1268760"/>
            <a:ext cx="8424936" cy="3600986"/>
          </a:xfrm>
          <a:prstGeom prst="rect">
            <a:avLst/>
          </a:prstGeom>
        </p:spPr>
        <p:txBody>
          <a:bodyPr wrap="square">
            <a:spAutoFit/>
          </a:bodyPr>
          <a:lstStyle/>
          <a:p>
            <a:pPr>
              <a:lnSpc>
                <a:spcPct val="150000"/>
              </a:lnSpc>
              <a:spcBef>
                <a:spcPct val="25000"/>
              </a:spcBef>
              <a:buClr>
                <a:srgbClr val="33335A"/>
              </a:buClr>
            </a:pPr>
            <a:r>
              <a:rPr lang="en-US" sz="2200" i="1" kern="0" dirty="0">
                <a:ea typeface="Verdana" panose="020B0604030504040204" pitchFamily="34" charset="0"/>
                <a:cs typeface="Verdana" panose="020B0604030504040204" pitchFamily="34" charset="0"/>
              </a:rPr>
              <a:t>X- </a:t>
            </a:r>
            <a:r>
              <a:rPr lang="sq-AL" sz="2200" i="1" u="sng" kern="0" dirty="0">
                <a:ea typeface="Verdana" panose="020B0604030504040204" pitchFamily="34" charset="0"/>
                <a:cs typeface="Verdana" panose="020B0604030504040204" pitchFamily="34" charset="0"/>
              </a:rPr>
              <a:t>Tjera / Konsiderata t</a:t>
            </a:r>
            <a:r>
              <a:rPr lang="en-US" sz="2200" i="1" u="sng" kern="0" dirty="0">
                <a:ea typeface="Verdana" panose="020B0604030504040204" pitchFamily="34" charset="0"/>
                <a:cs typeface="Verdana" panose="020B0604030504040204" pitchFamily="34" charset="0"/>
              </a:rPr>
              <a:t>ë</a:t>
            </a:r>
            <a:r>
              <a:rPr lang="sq-AL" sz="2200" i="1" u="sng" kern="0" dirty="0">
                <a:ea typeface="Verdana" panose="020B0604030504040204" pitchFamily="34" charset="0"/>
                <a:cs typeface="Verdana" panose="020B0604030504040204" pitchFamily="34" charset="0"/>
              </a:rPr>
              <a:t> veçanta</a:t>
            </a:r>
          </a:p>
          <a:p>
            <a:pPr marL="342900" indent="-342900" eaLnBrk="0" hangingPunct="0">
              <a:lnSpc>
                <a:spcPct val="150000"/>
              </a:lnSpc>
              <a:spcBef>
                <a:spcPts val="600"/>
              </a:spcBef>
              <a:buClr>
                <a:schemeClr val="bg2"/>
              </a:buClr>
              <a:buSzPct val="75000"/>
              <a:buFont typeface="Wingdings" pitchFamily="2" charset="2"/>
              <a:buChar char="n"/>
            </a:pPr>
            <a:r>
              <a:rPr lang="sq-AL" sz="2000" kern="0" dirty="0">
                <a:ea typeface="Verdana" panose="020B0604030504040204" pitchFamily="34" charset="0"/>
                <a:cs typeface="Verdana" panose="020B0604030504040204" pitchFamily="34" charset="0"/>
              </a:rPr>
              <a:t>Planifikimi:</a:t>
            </a:r>
          </a:p>
          <a:p>
            <a:pPr marL="800100" lvl="1" indent="-342900" eaLnBrk="0" hangingPunct="0">
              <a:lnSpc>
                <a:spcPct val="150000"/>
              </a:lnSpc>
              <a:spcBef>
                <a:spcPts val="600"/>
              </a:spcBef>
              <a:buClr>
                <a:schemeClr val="bg2"/>
              </a:buClr>
              <a:buSzPct val="75000"/>
              <a:buFont typeface="Courier New" pitchFamily="49" charset="0"/>
              <a:buChar char="o"/>
            </a:pPr>
            <a:r>
              <a:rPr lang="sq-AL" sz="2000" kern="0" dirty="0">
                <a:ea typeface="Verdana" panose="020B0604030504040204" pitchFamily="34" charset="0"/>
                <a:cs typeface="Verdana" panose="020B0604030504040204" pitchFamily="34" charset="0"/>
              </a:rPr>
              <a:t>Ka objektiva strategjike në hartimin e një plan</a:t>
            </a:r>
            <a:r>
              <a:rPr lang="en-US" sz="2000" kern="0" dirty="0" err="1">
                <a:ea typeface="Verdana" panose="020B0604030504040204" pitchFamily="34" charset="0"/>
                <a:cs typeface="Verdana" panose="020B0604030504040204" pitchFamily="34" charset="0"/>
              </a:rPr>
              <a:t>i</a:t>
            </a:r>
            <a:r>
              <a:rPr lang="sq-AL" sz="2000" kern="0" dirty="0">
                <a:ea typeface="Verdana" panose="020B0604030504040204" pitchFamily="34" charset="0"/>
                <a:cs typeface="Verdana" panose="020B0604030504040204" pitchFamily="34" charset="0"/>
              </a:rPr>
              <a:t> (nivel të lartë)</a:t>
            </a:r>
          </a:p>
          <a:p>
            <a:pPr marL="800100" lvl="1" indent="-342900" eaLnBrk="0" hangingPunct="0">
              <a:lnSpc>
                <a:spcPct val="150000"/>
              </a:lnSpc>
              <a:spcBef>
                <a:spcPts val="600"/>
              </a:spcBef>
              <a:buClr>
                <a:schemeClr val="bg2"/>
              </a:buClr>
              <a:buSzPct val="75000"/>
              <a:buFont typeface="Courier New" pitchFamily="49" charset="0"/>
              <a:buChar char="o"/>
            </a:pPr>
            <a:r>
              <a:rPr lang="sq-AL" sz="2000" kern="0" dirty="0">
                <a:ea typeface="Verdana" panose="020B0604030504040204" pitchFamily="34" charset="0"/>
                <a:cs typeface="Verdana" panose="020B0604030504040204" pitchFamily="34" charset="0"/>
              </a:rPr>
              <a:t>kërkesat e ndryshme imponojnë  nivele të ndryshme të planifikimit dhe të dhënat do të jenë të përshtatshme për situata të ndryshme (një projekt i investim</a:t>
            </a:r>
            <a:r>
              <a:rPr lang="en-US" sz="2000" kern="0" dirty="0" err="1">
                <a:ea typeface="Verdana" panose="020B0604030504040204" pitchFamily="34" charset="0"/>
                <a:cs typeface="Verdana" panose="020B0604030504040204" pitchFamily="34" charset="0"/>
              </a:rPr>
              <a:t>i</a:t>
            </a:r>
            <a:r>
              <a:rPr lang="sq-AL" sz="2000" kern="0" dirty="0">
                <a:ea typeface="Verdana" panose="020B0604030504040204" pitchFamily="34" charset="0"/>
                <a:cs typeface="Verdana" panose="020B0604030504040204" pitchFamily="34" charset="0"/>
              </a:rPr>
              <a:t>t të veçantë në infrastrukturë, një projekt të sektorit social, një pajisje Inxhinieri e Mbyllur; mobile zyre ...)</a:t>
            </a:r>
          </a:p>
        </p:txBody>
      </p:sp>
    </p:spTree>
    <p:extLst>
      <p:ext uri="{BB962C8B-B14F-4D97-AF65-F5344CB8AC3E}">
        <p14:creationId xmlns:p14="http://schemas.microsoft.com/office/powerpoint/2010/main" val="1663848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323850" y="1268760"/>
            <a:ext cx="8515350" cy="2246769"/>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spcBef>
                <a:spcPts val="2400"/>
              </a:spcBef>
            </a:pPr>
            <a:r>
              <a:rPr lang="sq-AL" sz="2800" kern="0" noProof="1">
                <a:latin typeface="Verdana" panose="020B0604030504040204" pitchFamily="34" charset="0"/>
                <a:ea typeface="Verdana" panose="020B0604030504040204" pitchFamily="34" charset="0"/>
                <a:cs typeface="Verdana" panose="020B0604030504040204" pitchFamily="34" charset="0"/>
              </a:rPr>
              <a:t>Duhet indentifikuar rreziqet përkatëse</a:t>
            </a:r>
          </a:p>
          <a:p>
            <a:pPr lvl="1">
              <a:spcBef>
                <a:spcPts val="2400"/>
              </a:spcBef>
              <a:buFont typeface="Courier New" pitchFamily="49" charset="0"/>
              <a:buChar char="o"/>
            </a:pPr>
            <a:r>
              <a:rPr lang="sq-AL" sz="2400" kern="0" noProof="1">
                <a:latin typeface="Verdana" panose="020B0604030504040204" pitchFamily="34" charset="0"/>
                <a:ea typeface="Verdana" panose="020B0604030504040204" pitchFamily="34" charset="0"/>
                <a:cs typeface="Verdana" panose="020B0604030504040204" pitchFamily="34" charset="0"/>
              </a:rPr>
              <a:t>Çfarë është rreziku?</a:t>
            </a:r>
          </a:p>
          <a:p>
            <a:pPr lvl="1">
              <a:spcBef>
                <a:spcPts val="2400"/>
              </a:spcBef>
              <a:buFont typeface="Courier New" pitchFamily="49" charset="0"/>
              <a:buChar char="o"/>
            </a:pPr>
            <a:r>
              <a:rPr lang="sq-AL" sz="2400" kern="0" noProof="1">
                <a:latin typeface="Verdana" panose="020B0604030504040204" pitchFamily="34" charset="0"/>
                <a:ea typeface="Verdana" panose="020B0604030504040204" pitchFamily="34" charset="0"/>
                <a:cs typeface="Verdana" panose="020B0604030504040204" pitchFamily="34" charset="0"/>
              </a:rPr>
              <a:t>Identifiko rreziqet që lidhen me veprimet e Prokurimit</a:t>
            </a:r>
            <a:r>
              <a:rPr lang="en-US" sz="2400" kern="0" noProof="1">
                <a:latin typeface="Verdana" panose="020B0604030504040204" pitchFamily="34" charset="0"/>
                <a:ea typeface="Verdana" panose="020B0604030504040204" pitchFamily="34" charset="0"/>
                <a:cs typeface="Verdana" panose="020B0604030504040204" pitchFamily="34" charset="0"/>
              </a:rPr>
              <a:t>.</a:t>
            </a:r>
            <a:endParaRPr lang="sq-AL" sz="2400" kern="0" noProof="1">
              <a:latin typeface="Verdana" panose="020B0604030504040204" pitchFamily="34" charset="0"/>
              <a:ea typeface="Verdana" panose="020B0604030504040204" pitchFamily="34" charset="0"/>
              <a:cs typeface="Verdana" panose="020B0604030504040204" pitchFamily="34" charset="0"/>
            </a:endParaRPr>
          </a:p>
        </p:txBody>
      </p:sp>
      <p:sp>
        <p:nvSpPr>
          <p:cNvPr id="6" name="Rectangle 3"/>
          <p:cNvSpPr txBox="1">
            <a:spLocks noChangeArrowheads="1"/>
          </p:cNvSpPr>
          <p:nvPr/>
        </p:nvSpPr>
        <p:spPr>
          <a:xfrm>
            <a:off x="323850" y="395953"/>
            <a:ext cx="8515350" cy="584775"/>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a:spcBef>
                <a:spcPts val="2400"/>
              </a:spcBef>
              <a:buNone/>
            </a:pPr>
            <a:r>
              <a:rPr lang="sq-AL" b="1" kern="0" noProof="1">
                <a:latin typeface="Verdana" panose="020B0604030504040204" pitchFamily="34" charset="0"/>
                <a:ea typeface="Verdana" panose="020B0604030504040204" pitchFamily="34" charset="0"/>
                <a:cs typeface="Verdana" panose="020B0604030504040204" pitchFamily="34" charset="0"/>
              </a:rPr>
              <a:t>Objektivat e </a:t>
            </a:r>
            <a:r>
              <a:rPr lang="en-US" b="1" kern="0" noProof="1">
                <a:latin typeface="Verdana" panose="020B0604030504040204" pitchFamily="34" charset="0"/>
                <a:ea typeface="Verdana" panose="020B0604030504040204" pitchFamily="34" charset="0"/>
                <a:cs typeface="Verdana" panose="020B0604030504040204" pitchFamily="34" charset="0"/>
              </a:rPr>
              <a:t>Trajnimit</a:t>
            </a:r>
            <a:r>
              <a:rPr lang="sq-AL" b="1" kern="0" noProof="1">
                <a:latin typeface="Verdana" panose="020B0604030504040204" pitchFamily="34" charset="0"/>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24587956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349" y="482420"/>
            <a:ext cx="783701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Rreziqet ne Prokurimin Publik: Faza Para-Tenderimit</a:t>
            </a:r>
          </a:p>
        </p:txBody>
      </p:sp>
      <p:sp>
        <p:nvSpPr>
          <p:cNvPr id="3" name="Rectangle 2"/>
          <p:cNvSpPr/>
          <p:nvPr/>
        </p:nvSpPr>
        <p:spPr>
          <a:xfrm>
            <a:off x="395536" y="1268760"/>
            <a:ext cx="8424936" cy="4370427"/>
          </a:xfrm>
          <a:prstGeom prst="rect">
            <a:avLst/>
          </a:prstGeom>
        </p:spPr>
        <p:txBody>
          <a:bodyPr wrap="square">
            <a:spAutoFit/>
          </a:bodyPr>
          <a:lstStyle/>
          <a:p>
            <a:pPr>
              <a:lnSpc>
                <a:spcPct val="150000"/>
              </a:lnSpc>
              <a:spcBef>
                <a:spcPct val="25000"/>
              </a:spcBef>
              <a:buClr>
                <a:srgbClr val="33335A"/>
              </a:buClr>
            </a:pPr>
            <a:r>
              <a:rPr lang="en-US" sz="2200" i="1" kern="0" dirty="0">
                <a:ea typeface="Verdana" panose="020B0604030504040204" pitchFamily="34" charset="0"/>
                <a:cs typeface="Verdana" panose="020B0604030504040204" pitchFamily="34" charset="0"/>
              </a:rPr>
              <a:t>X- </a:t>
            </a:r>
            <a:r>
              <a:rPr lang="sq-AL" sz="2200" i="1" u="sng" kern="0" dirty="0">
                <a:ea typeface="Verdana" panose="020B0604030504040204" pitchFamily="34" charset="0"/>
                <a:cs typeface="Verdana" panose="020B0604030504040204" pitchFamily="34" charset="0"/>
              </a:rPr>
              <a:t>Tjera / Konsiderata t</a:t>
            </a:r>
            <a:r>
              <a:rPr lang="en-US" sz="2200" i="1" u="sng" kern="0" dirty="0">
                <a:ea typeface="Verdana" panose="020B0604030504040204" pitchFamily="34" charset="0"/>
                <a:cs typeface="Verdana" panose="020B0604030504040204" pitchFamily="34" charset="0"/>
              </a:rPr>
              <a:t>ë</a:t>
            </a:r>
            <a:r>
              <a:rPr lang="sq-AL" sz="2200" i="1" u="sng" kern="0" dirty="0">
                <a:ea typeface="Verdana" panose="020B0604030504040204" pitchFamily="34" charset="0"/>
                <a:cs typeface="Verdana" panose="020B0604030504040204" pitchFamily="34" charset="0"/>
              </a:rPr>
              <a:t> veçanta (vazh</a:t>
            </a:r>
            <a:r>
              <a:rPr lang="en-US" sz="2200" i="1" u="sng" kern="0" dirty="0">
                <a:ea typeface="Verdana" panose="020B0604030504040204" pitchFamily="34" charset="0"/>
                <a:cs typeface="Verdana" panose="020B0604030504040204" pitchFamily="34" charset="0"/>
              </a:rPr>
              <a:t>.</a:t>
            </a:r>
            <a:r>
              <a:rPr lang="sq-AL" sz="2200" i="1" u="sng" kern="0" dirty="0">
                <a:ea typeface="Verdana" panose="020B0604030504040204" pitchFamily="34" charset="0"/>
                <a:cs typeface="Verdana" panose="020B0604030504040204" pitchFamily="34" charset="0"/>
              </a:rPr>
              <a:t>)</a:t>
            </a:r>
          </a:p>
          <a:p>
            <a:pPr marL="342900" indent="-342900" eaLnBrk="0" hangingPunct="0">
              <a:lnSpc>
                <a:spcPct val="150000"/>
              </a:lnSpc>
              <a:spcBef>
                <a:spcPts val="600"/>
              </a:spcBef>
              <a:buClr>
                <a:schemeClr val="bg2"/>
              </a:buClr>
              <a:buSzPct val="75000"/>
              <a:buFont typeface="Wingdings" pitchFamily="2" charset="2"/>
              <a:buChar char="n"/>
            </a:pPr>
            <a:r>
              <a:rPr lang="sq-AL" sz="2000" kern="0" dirty="0">
                <a:ea typeface="Verdana" panose="020B0604030504040204" pitchFamily="34" charset="0"/>
                <a:cs typeface="Verdana" panose="020B0604030504040204" pitchFamily="34" charset="0"/>
              </a:rPr>
              <a:t>Plani për procesin e prokurimit dhe koha e marr</a:t>
            </a:r>
            <a:r>
              <a:rPr lang="en-US" sz="2000" kern="0" dirty="0">
                <a:ea typeface="Verdana" panose="020B0604030504040204" pitchFamily="34" charset="0"/>
                <a:cs typeface="Verdana" panose="020B0604030504040204" pitchFamily="34" charset="0"/>
              </a:rPr>
              <a:t>ë</a:t>
            </a:r>
            <a:r>
              <a:rPr lang="sq-AL" sz="2000" kern="0" dirty="0">
                <a:ea typeface="Verdana" panose="020B0604030504040204" pitchFamily="34" charset="0"/>
                <a:cs typeface="Verdana" panose="020B0604030504040204" pitchFamily="34" charset="0"/>
              </a:rPr>
              <a:t> në çdo fazë</a:t>
            </a:r>
          </a:p>
          <a:p>
            <a:pPr marL="800100" lvl="1" indent="-342900" eaLnBrk="0" hangingPunct="0">
              <a:lnSpc>
                <a:spcPct val="150000"/>
              </a:lnSpc>
              <a:spcBef>
                <a:spcPts val="600"/>
              </a:spcBef>
              <a:buClr>
                <a:schemeClr val="bg2"/>
              </a:buClr>
              <a:buSzPct val="75000"/>
              <a:buFont typeface="Courier New" panose="02070309020205020404" pitchFamily="49" charset="0"/>
              <a:buChar char="o"/>
            </a:pPr>
            <a:r>
              <a:rPr lang="sq-AL" sz="2000" kern="0" dirty="0">
                <a:ea typeface="Verdana" panose="020B0604030504040204" pitchFamily="34" charset="0"/>
                <a:cs typeface="Verdana" panose="020B0604030504040204" pitchFamily="34" charset="0"/>
              </a:rPr>
              <a:t>Përcakto kur duhet t</a:t>
            </a:r>
            <a:r>
              <a:rPr lang="en-US" sz="2000" kern="0" dirty="0">
                <a:ea typeface="Verdana" panose="020B0604030504040204" pitchFamily="34" charset="0"/>
                <a:cs typeface="Verdana" panose="020B0604030504040204" pitchFamily="34" charset="0"/>
              </a:rPr>
              <a:t>ë</a:t>
            </a:r>
            <a:r>
              <a:rPr lang="sq-AL" sz="2000" kern="0" dirty="0">
                <a:ea typeface="Verdana" panose="020B0604030504040204" pitchFamily="34" charset="0"/>
                <a:cs typeface="Verdana" panose="020B0604030504040204" pitchFamily="34" charset="0"/>
              </a:rPr>
              <a:t> iniciohet çdo kërkesë </a:t>
            </a:r>
          </a:p>
          <a:p>
            <a:pPr marL="800100" lvl="1" indent="-342900" eaLnBrk="0" hangingPunct="0">
              <a:lnSpc>
                <a:spcPct val="150000"/>
              </a:lnSpc>
              <a:spcBef>
                <a:spcPts val="600"/>
              </a:spcBef>
              <a:buClr>
                <a:schemeClr val="bg2"/>
              </a:buClr>
              <a:buSzPct val="75000"/>
              <a:buFont typeface="Courier New" panose="02070309020205020404" pitchFamily="49" charset="0"/>
              <a:buChar char="o"/>
            </a:pPr>
            <a:r>
              <a:rPr lang="sq-AL" sz="2000" kern="0" dirty="0">
                <a:ea typeface="Verdana" panose="020B0604030504040204" pitchFamily="34" charset="0"/>
                <a:cs typeface="Verdana" panose="020B0604030504040204" pitchFamily="34" charset="0"/>
              </a:rPr>
              <a:t>Përcakto koh</a:t>
            </a:r>
            <a:r>
              <a:rPr lang="en-US" sz="2000" kern="0" dirty="0">
                <a:ea typeface="Verdana" panose="020B0604030504040204" pitchFamily="34" charset="0"/>
                <a:cs typeface="Verdana" panose="020B0604030504040204" pitchFamily="34" charset="0"/>
              </a:rPr>
              <a:t>ë</a:t>
            </a:r>
            <a:r>
              <a:rPr lang="sq-AL" sz="2000" kern="0" dirty="0">
                <a:ea typeface="Verdana" panose="020B0604030504040204" pitchFamily="34" charset="0"/>
                <a:cs typeface="Verdana" panose="020B0604030504040204" pitchFamily="34" charset="0"/>
              </a:rPr>
              <a:t>n administrative </a:t>
            </a:r>
          </a:p>
          <a:p>
            <a:pPr marL="800100" lvl="1" indent="-342900" eaLnBrk="0" hangingPunct="0">
              <a:lnSpc>
                <a:spcPct val="150000"/>
              </a:lnSpc>
              <a:spcBef>
                <a:spcPts val="600"/>
              </a:spcBef>
              <a:buClr>
                <a:schemeClr val="bg2"/>
              </a:buClr>
              <a:buSzPct val="75000"/>
              <a:buFont typeface="Courier New" panose="02070309020205020404" pitchFamily="49" charset="0"/>
              <a:buChar char="o"/>
            </a:pPr>
            <a:r>
              <a:rPr lang="sq-AL" sz="2000" kern="0" dirty="0">
                <a:ea typeface="Verdana" panose="020B0604030504040204" pitchFamily="34" charset="0"/>
                <a:cs typeface="Verdana" panose="020B0604030504040204" pitchFamily="34" charset="0"/>
              </a:rPr>
              <a:t>Cakto koh</a:t>
            </a:r>
            <a:r>
              <a:rPr lang="en-US" sz="2000" kern="0" dirty="0">
                <a:ea typeface="Verdana" panose="020B0604030504040204" pitchFamily="34" charset="0"/>
                <a:cs typeface="Verdana" panose="020B0604030504040204" pitchFamily="34" charset="0"/>
              </a:rPr>
              <a:t>ë</a:t>
            </a:r>
            <a:r>
              <a:rPr lang="sq-AL" sz="2000" kern="0" dirty="0">
                <a:ea typeface="Verdana" panose="020B0604030504040204" pitchFamily="34" charset="0"/>
                <a:cs typeface="Verdana" panose="020B0604030504040204" pitchFamily="34" charset="0"/>
              </a:rPr>
              <a:t>n e ofertuesit</a:t>
            </a:r>
          </a:p>
          <a:p>
            <a:pPr marL="800100" lvl="1" indent="-342900" eaLnBrk="0" hangingPunct="0">
              <a:lnSpc>
                <a:spcPct val="150000"/>
              </a:lnSpc>
              <a:spcBef>
                <a:spcPts val="600"/>
              </a:spcBef>
              <a:buClr>
                <a:schemeClr val="bg2"/>
              </a:buClr>
              <a:buSzPct val="75000"/>
              <a:buFont typeface="Courier New" panose="02070309020205020404" pitchFamily="49" charset="0"/>
              <a:buChar char="o"/>
            </a:pPr>
            <a:r>
              <a:rPr lang="sq-AL" sz="2000" kern="0" dirty="0">
                <a:ea typeface="Verdana" panose="020B0604030504040204" pitchFamily="34" charset="0"/>
                <a:cs typeface="Verdana" panose="020B0604030504040204" pitchFamily="34" charset="0"/>
              </a:rPr>
              <a:t>Konsidero koh</a:t>
            </a:r>
            <a:r>
              <a:rPr lang="en-US" sz="2000" kern="0" dirty="0">
                <a:ea typeface="Verdana" panose="020B0604030504040204" pitchFamily="34" charset="0"/>
                <a:cs typeface="Verdana" panose="020B0604030504040204" pitchFamily="34" charset="0"/>
              </a:rPr>
              <a:t>ë</a:t>
            </a:r>
            <a:r>
              <a:rPr lang="sq-AL" sz="2000" kern="0" dirty="0">
                <a:ea typeface="Verdana" panose="020B0604030504040204" pitchFamily="34" charset="0"/>
                <a:cs typeface="Verdana" panose="020B0604030504040204" pitchFamily="34" charset="0"/>
              </a:rPr>
              <a:t>n e afatit ligjor </a:t>
            </a:r>
          </a:p>
          <a:p>
            <a:pPr marL="800100" lvl="1" indent="-342900" eaLnBrk="0" hangingPunct="0">
              <a:lnSpc>
                <a:spcPct val="150000"/>
              </a:lnSpc>
              <a:spcBef>
                <a:spcPts val="600"/>
              </a:spcBef>
              <a:buClr>
                <a:schemeClr val="bg2"/>
              </a:buClr>
              <a:buSzPct val="75000"/>
              <a:buFont typeface="Courier New" panose="02070309020205020404" pitchFamily="49" charset="0"/>
              <a:buChar char="o"/>
            </a:pPr>
            <a:r>
              <a:rPr lang="sq-AL" sz="2000" kern="0" dirty="0">
                <a:ea typeface="Verdana" panose="020B0604030504040204" pitchFamily="34" charset="0"/>
                <a:cs typeface="Verdana" panose="020B0604030504040204" pitchFamily="34" charset="0"/>
              </a:rPr>
              <a:t>Finalizo orarin </a:t>
            </a:r>
          </a:p>
          <a:p>
            <a:pPr marL="800100" lvl="1" indent="-342900" eaLnBrk="0" hangingPunct="0">
              <a:lnSpc>
                <a:spcPct val="150000"/>
              </a:lnSpc>
              <a:spcBef>
                <a:spcPts val="600"/>
              </a:spcBef>
              <a:buClr>
                <a:schemeClr val="bg2"/>
              </a:buClr>
              <a:buSzPct val="75000"/>
              <a:buFont typeface="Courier New" panose="02070309020205020404" pitchFamily="49" charset="0"/>
              <a:buChar char="o"/>
            </a:pPr>
            <a:r>
              <a:rPr lang="sq-AL" sz="2000" kern="0" dirty="0">
                <a:ea typeface="Verdana" panose="020B0604030504040204" pitchFamily="34" charset="0"/>
                <a:cs typeface="Verdana" panose="020B0604030504040204" pitchFamily="34" charset="0"/>
              </a:rPr>
              <a:t>Monitoro progresin e aktiviteteve të prokurimit</a:t>
            </a:r>
          </a:p>
        </p:txBody>
      </p:sp>
    </p:spTree>
    <p:extLst>
      <p:ext uri="{BB962C8B-B14F-4D97-AF65-F5344CB8AC3E}">
        <p14:creationId xmlns:p14="http://schemas.microsoft.com/office/powerpoint/2010/main" val="19176564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349" y="482420"/>
            <a:ext cx="783701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Rreziqet ne Prokurimin Publik: Faza Para-Tenderimit</a:t>
            </a:r>
          </a:p>
        </p:txBody>
      </p:sp>
      <p:sp>
        <p:nvSpPr>
          <p:cNvPr id="3" name="Rectangle 2"/>
          <p:cNvSpPr/>
          <p:nvPr/>
        </p:nvSpPr>
        <p:spPr>
          <a:xfrm>
            <a:off x="395536" y="1268760"/>
            <a:ext cx="8424936" cy="4370427"/>
          </a:xfrm>
          <a:prstGeom prst="rect">
            <a:avLst/>
          </a:prstGeom>
        </p:spPr>
        <p:txBody>
          <a:bodyPr wrap="square">
            <a:spAutoFit/>
          </a:bodyPr>
          <a:lstStyle/>
          <a:p>
            <a:pPr>
              <a:lnSpc>
                <a:spcPct val="150000"/>
              </a:lnSpc>
              <a:spcBef>
                <a:spcPct val="25000"/>
              </a:spcBef>
              <a:buClr>
                <a:srgbClr val="33335A"/>
              </a:buClr>
            </a:pPr>
            <a:r>
              <a:rPr lang="en-US" sz="2200" i="1" kern="0" dirty="0">
                <a:ea typeface="Verdana" panose="020B0604030504040204" pitchFamily="34" charset="0"/>
                <a:cs typeface="Verdana" panose="020B0604030504040204" pitchFamily="34" charset="0"/>
              </a:rPr>
              <a:t>X- </a:t>
            </a:r>
            <a:r>
              <a:rPr lang="sq-AL" sz="2200" i="1" u="sng" kern="0" dirty="0">
                <a:ea typeface="Verdana" panose="020B0604030504040204" pitchFamily="34" charset="0"/>
                <a:cs typeface="Verdana" panose="020B0604030504040204" pitchFamily="34" charset="0"/>
              </a:rPr>
              <a:t>Tjera / Konsiderata t</a:t>
            </a:r>
            <a:r>
              <a:rPr lang="en-US" sz="2200" i="1" u="sng" kern="0" dirty="0">
                <a:ea typeface="Verdana" panose="020B0604030504040204" pitchFamily="34" charset="0"/>
                <a:cs typeface="Verdana" panose="020B0604030504040204" pitchFamily="34" charset="0"/>
              </a:rPr>
              <a:t>ë</a:t>
            </a:r>
            <a:r>
              <a:rPr lang="sq-AL" sz="2200" i="1" u="sng" kern="0" dirty="0">
                <a:ea typeface="Verdana" panose="020B0604030504040204" pitchFamily="34" charset="0"/>
                <a:cs typeface="Verdana" panose="020B0604030504040204" pitchFamily="34" charset="0"/>
              </a:rPr>
              <a:t> veçanta; Planifikimi (vazh</a:t>
            </a:r>
            <a:r>
              <a:rPr lang="en-US" sz="2200" i="1" u="sng" kern="0" dirty="0">
                <a:ea typeface="Verdana" panose="020B0604030504040204" pitchFamily="34" charset="0"/>
                <a:cs typeface="Verdana" panose="020B0604030504040204" pitchFamily="34" charset="0"/>
              </a:rPr>
              <a:t>.</a:t>
            </a:r>
            <a:r>
              <a:rPr lang="sq-AL" sz="2200" i="1" u="sng" kern="0" dirty="0">
                <a:ea typeface="Verdana" panose="020B0604030504040204" pitchFamily="34" charset="0"/>
                <a:cs typeface="Verdana" panose="020B0604030504040204" pitchFamily="34" charset="0"/>
              </a:rPr>
              <a:t>)</a:t>
            </a:r>
          </a:p>
          <a:p>
            <a:pPr marL="342900" indent="-342900" eaLnBrk="0" hangingPunct="0">
              <a:lnSpc>
                <a:spcPct val="150000"/>
              </a:lnSpc>
              <a:spcBef>
                <a:spcPts val="600"/>
              </a:spcBef>
              <a:buClr>
                <a:schemeClr val="bg2"/>
              </a:buClr>
              <a:buSzPct val="75000"/>
              <a:buFont typeface="Wingdings" pitchFamily="2" charset="2"/>
              <a:buChar char="n"/>
            </a:pPr>
            <a:r>
              <a:rPr lang="sq-AL" sz="2000" kern="0" dirty="0">
                <a:ea typeface="Verdana" panose="020B0604030504040204" pitchFamily="34" charset="0"/>
                <a:cs typeface="Verdana" panose="020B0604030504040204" pitchFamily="34" charset="0"/>
              </a:rPr>
              <a:t>Përditëso me progres:</a:t>
            </a:r>
          </a:p>
          <a:p>
            <a:pPr marL="800100" lvl="1" indent="-342900" eaLnBrk="0" hangingPunct="0">
              <a:lnSpc>
                <a:spcPct val="200000"/>
              </a:lnSpc>
              <a:spcBef>
                <a:spcPts val="600"/>
              </a:spcBef>
              <a:buClr>
                <a:schemeClr val="bg2"/>
              </a:buClr>
              <a:buSzPct val="75000"/>
              <a:buFont typeface="Arial" panose="020B0604020202020204" pitchFamily="34" charset="0"/>
              <a:buChar char="•"/>
            </a:pPr>
            <a:r>
              <a:rPr lang="en-US" sz="2000" kern="0" dirty="0">
                <a:ea typeface="Verdana" panose="020B0604030504040204" pitchFamily="34" charset="0"/>
                <a:cs typeface="Verdana" panose="020B0604030504040204" pitchFamily="34" charset="0"/>
              </a:rPr>
              <a:t>P</a:t>
            </a:r>
            <a:r>
              <a:rPr lang="sq-AL" sz="2000" kern="0" dirty="0" err="1">
                <a:ea typeface="Verdana" panose="020B0604030504040204" pitchFamily="34" charset="0"/>
                <a:cs typeface="Verdana" panose="020B0604030504040204" pitchFamily="34" charset="0"/>
              </a:rPr>
              <a:t>ërditëso</a:t>
            </a:r>
            <a:r>
              <a:rPr lang="sq-AL" sz="2000" kern="0" dirty="0">
                <a:ea typeface="Verdana" panose="020B0604030504040204" pitchFamily="34" charset="0"/>
                <a:cs typeface="Verdana" panose="020B0604030504040204" pitchFamily="34" charset="0"/>
              </a:rPr>
              <a:t> për të krahasuar punën me të aktivitetet e  planifikuara dhe për të bërë ndryshime në plan nëse është e nevojshme</a:t>
            </a:r>
            <a:r>
              <a:rPr lang="en-US" sz="2000" kern="0" dirty="0">
                <a:ea typeface="Verdana" panose="020B0604030504040204" pitchFamily="34" charset="0"/>
                <a:cs typeface="Verdana" panose="020B0604030504040204" pitchFamily="34" charset="0"/>
              </a:rPr>
              <a:t>;</a:t>
            </a:r>
            <a:endParaRPr lang="sq-AL" sz="2000" kern="0" dirty="0">
              <a:ea typeface="Verdana" panose="020B0604030504040204" pitchFamily="34" charset="0"/>
              <a:cs typeface="Verdana" panose="020B0604030504040204" pitchFamily="34" charset="0"/>
            </a:endParaRPr>
          </a:p>
          <a:p>
            <a:pPr marL="800100" lvl="1" indent="-342900" eaLnBrk="0" hangingPunct="0">
              <a:lnSpc>
                <a:spcPct val="200000"/>
              </a:lnSpc>
              <a:spcBef>
                <a:spcPts val="600"/>
              </a:spcBef>
              <a:buClr>
                <a:schemeClr val="bg2"/>
              </a:buClr>
              <a:buSzPct val="75000"/>
              <a:buFont typeface="Arial" panose="020B0604020202020204" pitchFamily="34" charset="0"/>
              <a:buChar char="•"/>
            </a:pPr>
            <a:r>
              <a:rPr lang="en-US" sz="2000" kern="0" dirty="0">
                <a:ea typeface="Verdana" panose="020B0604030504040204" pitchFamily="34" charset="0"/>
                <a:cs typeface="Verdana" panose="020B0604030504040204" pitchFamily="34" charset="0"/>
              </a:rPr>
              <a:t>N</a:t>
            </a:r>
            <a:r>
              <a:rPr lang="sq-AL" sz="2000" kern="0" dirty="0">
                <a:ea typeface="Verdana" panose="020B0604030504040204" pitchFamily="34" charset="0"/>
                <a:cs typeface="Verdana" panose="020B0604030504040204" pitchFamily="34" charset="0"/>
              </a:rPr>
              <a:t>ë qoftë se ndodh shkarje në dhënien (dhe / ose ekzekutimin) e një kontrate të madhe, ajo mund të kërkojë ri programimin e shpërblimeve të tjera të ngjashme të kontratës dhe të dërgesave</a:t>
            </a:r>
            <a:r>
              <a:rPr lang="en-US" sz="2000" kern="0" dirty="0">
                <a:ea typeface="Verdana" panose="020B0604030504040204" pitchFamily="34" charset="0"/>
                <a:cs typeface="Verdana" panose="020B0604030504040204" pitchFamily="34" charset="0"/>
              </a:rPr>
              <a:t>.</a:t>
            </a:r>
            <a:endParaRPr lang="sq-AL" sz="2000" kern="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85493448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3" y="482419"/>
            <a:ext cx="896448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Rreziqet n</a:t>
            </a:r>
            <a:r>
              <a:rPr lang="en-US" sz="2400" b="1" dirty="0"/>
              <a:t>ë</a:t>
            </a:r>
            <a:r>
              <a:rPr lang="sq-AL" sz="2400" b="1" dirty="0"/>
              <a:t> Prokurimin Publik: Faza Para-Tenderimit </a:t>
            </a:r>
          </a:p>
        </p:txBody>
      </p:sp>
      <p:sp>
        <p:nvSpPr>
          <p:cNvPr id="3" name="Rectangle 2"/>
          <p:cNvSpPr/>
          <p:nvPr/>
        </p:nvSpPr>
        <p:spPr>
          <a:xfrm>
            <a:off x="214616" y="1270224"/>
            <a:ext cx="8821879" cy="4093428"/>
          </a:xfrm>
          <a:prstGeom prst="rect">
            <a:avLst/>
          </a:prstGeom>
        </p:spPr>
        <p:txBody>
          <a:bodyPr wrap="square">
            <a:spAutoFit/>
          </a:bodyPr>
          <a:lstStyle/>
          <a:p>
            <a:pPr>
              <a:spcBef>
                <a:spcPct val="25000"/>
              </a:spcBef>
              <a:buClr>
                <a:srgbClr val="33335A"/>
              </a:buClr>
            </a:pPr>
            <a:r>
              <a:rPr lang="sq-AL" sz="2000" i="1" u="sng" kern="0" dirty="0">
                <a:solidFill>
                  <a:srgbClr val="C00000"/>
                </a:solidFill>
                <a:ea typeface="Verdana" panose="020B0604030504040204" pitchFamily="34" charset="0"/>
                <a:cs typeface="Verdana" panose="020B0604030504040204" pitchFamily="34" charset="0"/>
              </a:rPr>
              <a:t>Studimi i rastit #</a:t>
            </a:r>
            <a:r>
              <a:rPr lang="en-US" sz="2000" i="1" u="sng" kern="0" dirty="0">
                <a:solidFill>
                  <a:srgbClr val="C00000"/>
                </a:solidFill>
                <a:ea typeface="Verdana" panose="020B0604030504040204" pitchFamily="34" charset="0"/>
                <a:cs typeface="Verdana" panose="020B0604030504040204" pitchFamily="34" charset="0"/>
              </a:rPr>
              <a:t>1</a:t>
            </a:r>
            <a:r>
              <a:rPr lang="sq-AL" sz="2000" i="1" u="sng" kern="0" dirty="0">
                <a:solidFill>
                  <a:srgbClr val="C00000"/>
                </a:solidFill>
                <a:ea typeface="Verdana" panose="020B0604030504040204" pitchFamily="34" charset="0"/>
                <a:cs typeface="Verdana" panose="020B0604030504040204" pitchFamily="34" charset="0"/>
              </a:rPr>
              <a:t>: </a:t>
            </a:r>
          </a:p>
          <a:p>
            <a:pPr>
              <a:spcBef>
                <a:spcPct val="25000"/>
              </a:spcBef>
              <a:buClr>
                <a:srgbClr val="33335A"/>
              </a:buClr>
            </a:pPr>
            <a:r>
              <a:rPr lang="sq-AL" sz="2000" i="1" kern="0" dirty="0">
                <a:solidFill>
                  <a:srgbClr val="C00000"/>
                </a:solidFill>
                <a:ea typeface="Verdana" panose="020B0604030504040204" pitchFamily="34" charset="0"/>
                <a:cs typeface="Verdana" panose="020B0604030504040204" pitchFamily="34" charset="0"/>
              </a:rPr>
              <a:t>Procesi i prokurimit - Caktimi i Përgjegjësisë Matrica (RAM)</a:t>
            </a:r>
            <a:endParaRPr lang="sq-AL" sz="2000" i="1" u="sng" kern="0" dirty="0">
              <a:solidFill>
                <a:srgbClr val="C00000"/>
              </a:solidFill>
              <a:ea typeface="Verdana" panose="020B0604030504040204" pitchFamily="34" charset="0"/>
              <a:cs typeface="Verdana" panose="020B0604030504040204" pitchFamily="34" charset="0"/>
            </a:endParaRPr>
          </a:p>
          <a:p>
            <a:pPr algn="ctr">
              <a:spcBef>
                <a:spcPct val="25000"/>
              </a:spcBef>
              <a:buClr>
                <a:srgbClr val="33335A"/>
              </a:buClr>
            </a:pPr>
            <a:r>
              <a:rPr lang="sq-AL" sz="2000" u="sng" kern="0" dirty="0">
                <a:solidFill>
                  <a:srgbClr val="C00000"/>
                </a:solidFill>
                <a:ea typeface="Verdana" panose="020B0604030504040204" pitchFamily="34" charset="0"/>
                <a:cs typeface="Verdana" panose="020B0604030504040204" pitchFamily="34" charset="0"/>
              </a:rPr>
              <a:t>Grupi Punues</a:t>
            </a:r>
          </a:p>
          <a:p>
            <a:pPr algn="ctr">
              <a:spcBef>
                <a:spcPct val="25000"/>
              </a:spcBef>
              <a:buClr>
                <a:srgbClr val="33335A"/>
              </a:buClr>
            </a:pPr>
            <a:r>
              <a:rPr lang="sq-AL" sz="2000" kern="0" dirty="0">
                <a:solidFill>
                  <a:srgbClr val="C00000"/>
                </a:solidFill>
                <a:ea typeface="Verdana" panose="020B0604030504040204" pitchFamily="34" charset="0"/>
                <a:cs typeface="Verdana" panose="020B0604030504040204" pitchFamily="34" charset="0"/>
              </a:rPr>
              <a:t>Kur fillon t</a:t>
            </a:r>
            <a:r>
              <a:rPr lang="en-US" sz="2000" kern="0" dirty="0">
                <a:solidFill>
                  <a:srgbClr val="C00000"/>
                </a:solidFill>
                <a:ea typeface="Verdana" panose="020B0604030504040204" pitchFamily="34" charset="0"/>
                <a:cs typeface="Verdana" panose="020B0604030504040204" pitchFamily="34" charset="0"/>
              </a:rPr>
              <a:t>ë</a:t>
            </a:r>
            <a:r>
              <a:rPr lang="sq-AL" sz="2000" kern="0" dirty="0">
                <a:solidFill>
                  <a:srgbClr val="C00000"/>
                </a:solidFill>
                <a:ea typeface="Verdana" panose="020B0604030504040204" pitchFamily="34" charset="0"/>
                <a:cs typeface="Verdana" panose="020B0604030504040204" pitchFamily="34" charset="0"/>
              </a:rPr>
              <a:t> zhvillohet RAM?</a:t>
            </a:r>
          </a:p>
          <a:p>
            <a:pPr algn="ctr">
              <a:spcBef>
                <a:spcPct val="25000"/>
              </a:spcBef>
              <a:buClr>
                <a:srgbClr val="33335A"/>
              </a:buClr>
            </a:pPr>
            <a:r>
              <a:rPr lang="sq-AL" sz="2000" kern="0" dirty="0">
                <a:solidFill>
                  <a:srgbClr val="C00000"/>
                </a:solidFill>
                <a:ea typeface="Verdana" panose="020B0604030504040204" pitchFamily="34" charset="0"/>
                <a:cs typeface="Verdana" panose="020B0604030504040204" pitchFamily="34" charset="0"/>
              </a:rPr>
              <a:t>Kur duhet të finalizohet dhe të miratohet?</a:t>
            </a:r>
          </a:p>
          <a:p>
            <a:pPr algn="ctr">
              <a:spcBef>
                <a:spcPct val="25000"/>
              </a:spcBef>
              <a:buClr>
                <a:srgbClr val="33335A"/>
              </a:buClr>
            </a:pPr>
            <a:r>
              <a:rPr lang="sq-AL" sz="2000" kern="0" dirty="0">
                <a:solidFill>
                  <a:srgbClr val="C00000"/>
                </a:solidFill>
                <a:ea typeface="Verdana" panose="020B0604030504040204" pitchFamily="34" charset="0"/>
                <a:cs typeface="Verdana" panose="020B0604030504040204" pitchFamily="34" charset="0"/>
              </a:rPr>
              <a:t>Cilat janë problemet me të cilat ballafaqohet?</a:t>
            </a:r>
          </a:p>
          <a:p>
            <a:pPr algn="ctr">
              <a:spcBef>
                <a:spcPct val="25000"/>
              </a:spcBef>
              <a:buClr>
                <a:srgbClr val="33335A"/>
              </a:buClr>
            </a:pPr>
            <a:r>
              <a:rPr lang="sq-AL" sz="2000" kern="0" dirty="0">
                <a:solidFill>
                  <a:srgbClr val="C00000"/>
                </a:solidFill>
                <a:ea typeface="Verdana" panose="020B0604030504040204" pitchFamily="34" charset="0"/>
                <a:cs typeface="Verdana" panose="020B0604030504040204" pitchFamily="34" charset="0"/>
              </a:rPr>
              <a:t>Përshkruani një Parim të Prokurimit që është prekur nga rreziku i mos ndarjes së përgjegjësive? * </a:t>
            </a:r>
          </a:p>
          <a:p>
            <a:pPr algn="ctr">
              <a:spcBef>
                <a:spcPct val="25000"/>
              </a:spcBef>
              <a:buClr>
                <a:srgbClr val="33335A"/>
              </a:buClr>
            </a:pPr>
            <a:r>
              <a:rPr lang="sq-AL" sz="2000" kern="0" dirty="0">
                <a:solidFill>
                  <a:srgbClr val="C00000"/>
                </a:solidFill>
                <a:ea typeface="Verdana" panose="020B0604030504040204" pitchFamily="34" charset="0"/>
                <a:cs typeface="Verdana" panose="020B0604030504040204" pitchFamily="34" charset="0"/>
              </a:rPr>
              <a:t>Projekto dhe skico matricën e përgjegjësive e cila mendoni se është m</a:t>
            </a:r>
            <a:r>
              <a:rPr lang="en-US" sz="2000" kern="0" dirty="0">
                <a:solidFill>
                  <a:srgbClr val="C00000"/>
                </a:solidFill>
                <a:ea typeface="Verdana" panose="020B0604030504040204" pitchFamily="34" charset="0"/>
                <a:cs typeface="Verdana" panose="020B0604030504040204" pitchFamily="34" charset="0"/>
              </a:rPr>
              <a:t>ë</a:t>
            </a:r>
            <a:r>
              <a:rPr lang="sq-AL" sz="2000" kern="0" dirty="0">
                <a:solidFill>
                  <a:srgbClr val="C00000"/>
                </a:solidFill>
                <a:ea typeface="Verdana" panose="020B0604030504040204" pitchFamily="34" charset="0"/>
                <a:cs typeface="Verdana" panose="020B0604030504040204" pitchFamily="34" charset="0"/>
              </a:rPr>
              <a:t> e përshtatshme për organizatën tuaj? </a:t>
            </a:r>
          </a:p>
          <a:p>
            <a:pPr algn="ctr">
              <a:spcBef>
                <a:spcPct val="25000"/>
              </a:spcBef>
              <a:buClr>
                <a:srgbClr val="33335A"/>
              </a:buClr>
            </a:pPr>
            <a:r>
              <a:rPr lang="sq-AL" sz="2000" kern="0" dirty="0">
                <a:solidFill>
                  <a:srgbClr val="C00000"/>
                </a:solidFill>
                <a:ea typeface="Verdana" panose="020B0604030504040204" pitchFamily="34" charset="0"/>
                <a:cs typeface="Verdana" panose="020B0604030504040204" pitchFamily="34" charset="0"/>
              </a:rPr>
              <a:t>A mund ta standardizoni  dhe ta promovoni n</a:t>
            </a:r>
            <a:r>
              <a:rPr lang="en-US" sz="2000" kern="0" dirty="0">
                <a:solidFill>
                  <a:srgbClr val="C00000"/>
                </a:solidFill>
                <a:ea typeface="Verdana" panose="020B0604030504040204" pitchFamily="34" charset="0"/>
                <a:cs typeface="Verdana" panose="020B0604030504040204" pitchFamily="34" charset="0"/>
              </a:rPr>
              <a:t>ë</a:t>
            </a:r>
            <a:r>
              <a:rPr lang="sq-AL" sz="2000" kern="0" dirty="0">
                <a:solidFill>
                  <a:srgbClr val="C00000"/>
                </a:solidFill>
                <a:ea typeface="Verdana" panose="020B0604030504040204" pitchFamily="34" charset="0"/>
                <a:cs typeface="Verdana" panose="020B0604030504040204" pitchFamily="34" charset="0"/>
              </a:rPr>
              <a:t> nivel kombëtar?</a:t>
            </a:r>
          </a:p>
        </p:txBody>
      </p:sp>
    </p:spTree>
    <p:extLst>
      <p:ext uri="{BB962C8B-B14F-4D97-AF65-F5344CB8AC3E}">
        <p14:creationId xmlns:p14="http://schemas.microsoft.com/office/powerpoint/2010/main" val="219997671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504825"/>
            <a:ext cx="8208912" cy="2923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eaLnBrk="1" hangingPunct="1"/>
            <a:r>
              <a:rPr lang="sq-AL" altLang="en-US" sz="2400" b="1" dirty="0">
                <a:ea typeface="Verdana" panose="020B0604030504040204" pitchFamily="34" charset="0"/>
                <a:cs typeface="Verdana" panose="020B0604030504040204" pitchFamily="34" charset="0"/>
              </a:rPr>
              <a:t>Rreziqet dhe Menaxhimi i rrezikut</a:t>
            </a:r>
          </a:p>
          <a:p>
            <a:pPr algn="ctr" eaLnBrk="1" hangingPunct="1"/>
            <a:r>
              <a:rPr lang="sq-AL" altLang="en-US" sz="2400" b="1" dirty="0">
                <a:ea typeface="Verdana" panose="020B0604030504040204" pitchFamily="34" charset="0"/>
                <a:cs typeface="Verdana" panose="020B0604030504040204" pitchFamily="34" charset="0"/>
              </a:rPr>
              <a:t>në Prokurimin Publik</a:t>
            </a:r>
            <a:endParaRPr lang="sq-AL" altLang="en-US" sz="2000" b="1" dirty="0"/>
          </a:p>
          <a:p>
            <a:pPr eaLnBrk="1" hangingPunct="1"/>
            <a:endParaRPr lang="en-US" altLang="en-US" sz="2000" b="1" dirty="0"/>
          </a:p>
          <a:p>
            <a:pPr eaLnBrk="1" hangingPunct="1"/>
            <a:endParaRPr lang="en-US" altLang="en-US" sz="2000" b="1" dirty="0"/>
          </a:p>
          <a:p>
            <a:pPr eaLnBrk="1" hangingPunct="1"/>
            <a:endParaRPr lang="en-US" altLang="en-US" sz="2000" b="1" dirty="0"/>
          </a:p>
          <a:p>
            <a:pPr eaLnBrk="1" hangingPunct="1"/>
            <a:endParaRPr lang="en-US" altLang="en-US" sz="2000" b="1" dirty="0"/>
          </a:p>
          <a:p>
            <a:pPr eaLnBrk="1" hangingPunct="1"/>
            <a:r>
              <a:rPr lang="en-US" altLang="en-US" sz="2000" b="1" dirty="0"/>
              <a:t>                                </a:t>
            </a:r>
            <a:r>
              <a:rPr lang="sq-AL" altLang="en-US" sz="3200" b="1" dirty="0"/>
              <a:t>PYETJE</a:t>
            </a:r>
          </a:p>
        </p:txBody>
      </p:sp>
    </p:spTree>
    <p:extLst>
      <p:ext uri="{BB962C8B-B14F-4D97-AF65-F5344CB8AC3E}">
        <p14:creationId xmlns:p14="http://schemas.microsoft.com/office/powerpoint/2010/main" val="606244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337964" y="1196752"/>
            <a:ext cx="8515350" cy="2554545"/>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spcBef>
                <a:spcPts val="2400"/>
              </a:spcBef>
            </a:pPr>
            <a:r>
              <a:rPr lang="sq-AL" sz="2800" kern="0" noProof="1">
                <a:latin typeface="Verdana" panose="020B0604030504040204" pitchFamily="34" charset="0"/>
                <a:ea typeface="Verdana" panose="020B0604030504040204" pitchFamily="34" charset="0"/>
                <a:cs typeface="Verdana" panose="020B0604030504040204" pitchFamily="34" charset="0"/>
              </a:rPr>
              <a:t>Duhet menaxhuar rreziqet përkatëse:</a:t>
            </a:r>
          </a:p>
          <a:p>
            <a:pPr lvl="1">
              <a:spcBef>
                <a:spcPts val="2400"/>
              </a:spcBef>
              <a:buFont typeface="Courier New" pitchFamily="49" charset="0"/>
              <a:buChar char="o"/>
            </a:pPr>
            <a:r>
              <a:rPr lang="sq-AL" sz="2400" kern="0" dirty="0">
                <a:latin typeface="Verdana" panose="020B0604030504040204" pitchFamily="34" charset="0"/>
                <a:ea typeface="Verdana" panose="020B0604030504040204" pitchFamily="34" charset="0"/>
                <a:cs typeface="Verdana" panose="020B0604030504040204" pitchFamily="34" charset="0"/>
              </a:rPr>
              <a:t>Menaxhimi i rrezikut dhe Reagimi ndaj rrezikut</a:t>
            </a:r>
            <a:r>
              <a:rPr lang="en-US" sz="2400" kern="0" dirty="0">
                <a:latin typeface="Verdana" panose="020B0604030504040204" pitchFamily="34" charset="0"/>
                <a:ea typeface="Verdana" panose="020B0604030504040204" pitchFamily="34" charset="0"/>
                <a:cs typeface="Verdana" panose="020B0604030504040204" pitchFamily="34" charset="0"/>
              </a:rPr>
              <a:t>;</a:t>
            </a:r>
            <a:r>
              <a:rPr lang="sq-AL" sz="2400" kern="0" dirty="0">
                <a:latin typeface="Verdana" panose="020B0604030504040204" pitchFamily="34" charset="0"/>
                <a:ea typeface="Verdana" panose="020B0604030504040204" pitchFamily="34" charset="0"/>
                <a:cs typeface="Verdana" panose="020B0604030504040204" pitchFamily="34" charset="0"/>
              </a:rPr>
              <a:t>  </a:t>
            </a:r>
          </a:p>
          <a:p>
            <a:pPr lvl="1">
              <a:spcBef>
                <a:spcPts val="2400"/>
              </a:spcBef>
              <a:buFont typeface="Courier New" pitchFamily="49" charset="0"/>
              <a:buChar char="o"/>
            </a:pPr>
            <a:r>
              <a:rPr lang="sq-AL" sz="2400" kern="0" dirty="0">
                <a:latin typeface="Verdana" panose="020B0604030504040204" pitchFamily="34" charset="0"/>
                <a:ea typeface="Verdana" panose="020B0604030504040204" pitchFamily="34" charset="0"/>
                <a:cs typeface="Verdana" panose="020B0604030504040204" pitchFamily="34" charset="0"/>
              </a:rPr>
              <a:t>Rëndësia e Planifikimit</a:t>
            </a:r>
            <a:r>
              <a:rPr lang="en-US" sz="2400" kern="0" dirty="0">
                <a:latin typeface="Verdana" panose="020B0604030504040204" pitchFamily="34" charset="0"/>
                <a:ea typeface="Verdana" panose="020B0604030504040204" pitchFamily="34" charset="0"/>
                <a:cs typeface="Verdana" panose="020B0604030504040204" pitchFamily="34" charset="0"/>
              </a:rPr>
              <a:t>;</a:t>
            </a:r>
            <a:endParaRPr lang="en-GB" sz="2400" kern="0" dirty="0">
              <a:latin typeface="Verdana" panose="020B0604030504040204" pitchFamily="34" charset="0"/>
              <a:ea typeface="Verdana" panose="020B0604030504040204" pitchFamily="34" charset="0"/>
              <a:cs typeface="Verdana" panose="020B0604030504040204" pitchFamily="34" charset="0"/>
            </a:endParaRPr>
          </a:p>
          <a:p>
            <a:pPr lvl="1">
              <a:spcBef>
                <a:spcPts val="2400"/>
              </a:spcBef>
              <a:buFont typeface="Courier New" pitchFamily="49" charset="0"/>
              <a:buChar char="o"/>
            </a:pPr>
            <a:r>
              <a:rPr lang="en-US" sz="2400" kern="0" dirty="0">
                <a:latin typeface="Verdana" panose="020B0604030504040204" pitchFamily="34" charset="0"/>
                <a:ea typeface="Verdana" panose="020B0604030504040204" pitchFamily="34" charset="0"/>
                <a:cs typeface="Verdana" panose="020B0604030504040204" pitchFamily="34" charset="0"/>
              </a:rPr>
              <a:t>N</a:t>
            </a:r>
            <a:r>
              <a:rPr lang="sq-AL" sz="2400" kern="0" dirty="0">
                <a:latin typeface="Verdana" panose="020B0604030504040204" pitchFamily="34" charset="0"/>
                <a:ea typeface="Verdana" panose="020B0604030504040204" pitchFamily="34" charset="0"/>
                <a:cs typeface="Verdana" panose="020B0604030504040204" pitchFamily="34" charset="0"/>
              </a:rPr>
              <a:t>ë vazhdimësi…</a:t>
            </a:r>
            <a:r>
              <a:rPr lang="it-IT" sz="2400" kern="0" dirty="0">
                <a:latin typeface="Verdana" panose="020B0604030504040204" pitchFamily="34" charset="0"/>
                <a:ea typeface="Verdana" panose="020B0604030504040204" pitchFamily="34" charset="0"/>
                <a:cs typeface="Verdana" panose="020B0604030504040204" pitchFamily="34" charset="0"/>
              </a:rPr>
              <a:t>nga fillimi deri në fund! </a:t>
            </a:r>
            <a:endParaRPr lang="en-GB" sz="2400" kern="0" dirty="0">
              <a:latin typeface="Verdana" panose="020B0604030504040204" pitchFamily="34" charset="0"/>
              <a:ea typeface="Verdana" panose="020B0604030504040204" pitchFamily="34" charset="0"/>
              <a:cs typeface="Verdana" panose="020B0604030504040204" pitchFamily="34" charset="0"/>
            </a:endParaRPr>
          </a:p>
        </p:txBody>
      </p:sp>
      <p:sp>
        <p:nvSpPr>
          <p:cNvPr id="3" name="Rectangle 3"/>
          <p:cNvSpPr txBox="1">
            <a:spLocks noChangeArrowheads="1"/>
          </p:cNvSpPr>
          <p:nvPr/>
        </p:nvSpPr>
        <p:spPr>
          <a:xfrm>
            <a:off x="323850" y="395953"/>
            <a:ext cx="8515350" cy="584775"/>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a:spcBef>
                <a:spcPts val="2400"/>
              </a:spcBef>
              <a:buNone/>
            </a:pPr>
            <a:r>
              <a:rPr lang="sq-AL" b="1" kern="0" noProof="1">
                <a:latin typeface="Verdana" panose="020B0604030504040204" pitchFamily="34" charset="0"/>
                <a:ea typeface="Verdana" panose="020B0604030504040204" pitchFamily="34" charset="0"/>
                <a:cs typeface="Verdana" panose="020B0604030504040204" pitchFamily="34" charset="0"/>
              </a:rPr>
              <a:t>Objektivat e </a:t>
            </a:r>
            <a:r>
              <a:rPr lang="en-US" b="1" kern="0" noProof="1">
                <a:latin typeface="Verdana" panose="020B0604030504040204" pitchFamily="34" charset="0"/>
                <a:ea typeface="Verdana" panose="020B0604030504040204" pitchFamily="34" charset="0"/>
                <a:cs typeface="Verdana" panose="020B0604030504040204" pitchFamily="34" charset="0"/>
              </a:rPr>
              <a:t>Trajnimit</a:t>
            </a:r>
            <a:r>
              <a:rPr lang="sq-AL" b="1" kern="0" noProof="1">
                <a:latin typeface="Verdana" panose="020B0604030504040204" pitchFamily="34" charset="0"/>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166970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303734" y="1484784"/>
            <a:ext cx="4608000" cy="3699852"/>
            <a:chOff x="1692328" y="836729"/>
            <a:chExt cx="4608000" cy="3699852"/>
          </a:xfrm>
        </p:grpSpPr>
        <p:pic>
          <p:nvPicPr>
            <p:cNvPr id="2" name="Picture 1"/>
            <p:cNvPicPr>
              <a:picLocks noChangeAspect="1"/>
            </p:cNvPicPr>
            <p:nvPr/>
          </p:nvPicPr>
          <p:blipFill>
            <a:blip r:embed="rId2" cstate="print"/>
            <a:stretch>
              <a:fillRect/>
            </a:stretch>
          </p:blipFill>
          <p:spPr>
            <a:xfrm>
              <a:off x="1692328" y="836729"/>
              <a:ext cx="4608000" cy="3699852"/>
            </a:xfrm>
            <a:prstGeom prst="rect">
              <a:avLst/>
            </a:prstGeom>
          </p:spPr>
        </p:pic>
        <p:sp>
          <p:nvSpPr>
            <p:cNvPr id="4" name="Rectangle 3"/>
            <p:cNvSpPr/>
            <p:nvPr/>
          </p:nvSpPr>
          <p:spPr>
            <a:xfrm>
              <a:off x="1925596" y="2551652"/>
              <a:ext cx="131975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sq-AL" sz="2000" b="1" noProof="1"/>
                <a:t>Suksesi</a:t>
              </a:r>
            </a:p>
          </p:txBody>
        </p:sp>
        <p:sp>
          <p:nvSpPr>
            <p:cNvPr id="5" name="Rectangle 4"/>
            <p:cNvSpPr/>
            <p:nvPr/>
          </p:nvSpPr>
          <p:spPr>
            <a:xfrm>
              <a:off x="4689512" y="2551652"/>
              <a:ext cx="127972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sq-AL" sz="2000" b="1" noProof="1"/>
                <a:t>D</a:t>
              </a:r>
              <a:r>
                <a:rPr lang="en-US" sz="2000" b="1" noProof="1"/>
                <a:t>ë</a:t>
              </a:r>
              <a:r>
                <a:rPr lang="sq-AL" sz="2000" b="1" noProof="1"/>
                <a:t>shtimi</a:t>
              </a:r>
            </a:p>
          </p:txBody>
        </p:sp>
      </p:grpSp>
      <p:sp>
        <p:nvSpPr>
          <p:cNvPr id="10" name="Rectangle 9"/>
          <p:cNvSpPr/>
          <p:nvPr/>
        </p:nvSpPr>
        <p:spPr>
          <a:xfrm>
            <a:off x="1619402" y="620688"/>
            <a:ext cx="597666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sq-AL" sz="2800" b="1" noProof="1"/>
              <a:t>Rreziku n</a:t>
            </a:r>
            <a:r>
              <a:rPr lang="en-US" sz="2800" b="1" noProof="1"/>
              <a:t>ë</a:t>
            </a:r>
            <a:r>
              <a:rPr lang="sq-AL" sz="2800" b="1" noProof="1"/>
              <a:t> Prokurimin Publik </a:t>
            </a:r>
          </a:p>
        </p:txBody>
      </p:sp>
      <p:sp>
        <p:nvSpPr>
          <p:cNvPr id="11" name="Rectangle 10"/>
          <p:cNvSpPr/>
          <p:nvPr/>
        </p:nvSpPr>
        <p:spPr>
          <a:xfrm>
            <a:off x="1043608" y="5463258"/>
            <a:ext cx="770485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sq-AL" sz="2000" b="1" noProof="1"/>
              <a:t>P</a:t>
            </a:r>
            <a:r>
              <a:rPr lang="en-GB" sz="2000" b="1" noProof="1"/>
              <a:t>ë</a:t>
            </a:r>
            <a:r>
              <a:rPr lang="sq-AL" sz="2000" b="1" noProof="1"/>
              <a:t>rmbushja e objektivave t</a:t>
            </a:r>
            <a:r>
              <a:rPr lang="en-US" sz="2000" b="1" noProof="1"/>
              <a:t>ë</a:t>
            </a:r>
            <a:r>
              <a:rPr lang="sq-AL" sz="2000" b="1" noProof="1"/>
              <a:t> Prokurimit Publik</a:t>
            </a:r>
          </a:p>
        </p:txBody>
      </p:sp>
    </p:spTree>
    <p:extLst>
      <p:ext uri="{BB962C8B-B14F-4D97-AF65-F5344CB8AC3E}">
        <p14:creationId xmlns:p14="http://schemas.microsoft.com/office/powerpoint/2010/main" val="2726914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476182" y="483636"/>
            <a:ext cx="798201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sq-AL" sz="2400" b="1" noProof="1"/>
              <a:t>Rreziqet dhe menaxhimi </a:t>
            </a:r>
            <a:r>
              <a:rPr lang="en-US" sz="2400" b="1" noProof="1"/>
              <a:t>i</a:t>
            </a:r>
            <a:r>
              <a:rPr lang="sq-AL" sz="2400" b="1" noProof="1"/>
              <a:t> rreziqeve n</a:t>
            </a:r>
            <a:r>
              <a:rPr lang="en-US" sz="2400" b="1" noProof="1"/>
              <a:t>ë</a:t>
            </a:r>
            <a:r>
              <a:rPr lang="sq-AL" sz="2400" b="1" noProof="1"/>
              <a:t> Prokurimin Publik</a:t>
            </a:r>
          </a:p>
        </p:txBody>
      </p:sp>
      <p:sp>
        <p:nvSpPr>
          <p:cNvPr id="7" name="Rectangle 6"/>
          <p:cNvSpPr/>
          <p:nvPr/>
        </p:nvSpPr>
        <p:spPr>
          <a:xfrm>
            <a:off x="685800" y="2729543"/>
            <a:ext cx="5638800" cy="1708160"/>
          </a:xfrm>
          <a:prstGeom prst="rect">
            <a:avLst/>
          </a:prstGeom>
        </p:spPr>
        <p:txBody>
          <a:bodyPr wrap="square">
            <a:spAutoFit/>
          </a:bodyPr>
          <a:lstStyle/>
          <a:p>
            <a:pPr marL="342900" indent="-342900" eaLnBrk="0" hangingPunct="0">
              <a:spcBef>
                <a:spcPts val="600"/>
              </a:spcBef>
              <a:buClr>
                <a:schemeClr val="bg2"/>
              </a:buClr>
              <a:buSzPct val="75000"/>
              <a:buFont typeface="Wingdings" pitchFamily="2" charset="2"/>
              <a:buChar char="n"/>
            </a:pPr>
            <a:r>
              <a:rPr lang="sq-AL" kern="0" noProof="1">
                <a:ea typeface="Verdana" panose="020B0604030504040204" pitchFamily="34" charset="0"/>
                <a:cs typeface="Verdana" panose="020B0604030504040204" pitchFamily="34" charset="0"/>
              </a:rPr>
              <a:t>Projektet dhe Prokurimi</a:t>
            </a:r>
          </a:p>
          <a:p>
            <a:pPr marL="342900" indent="-342900" eaLnBrk="0" hangingPunct="0">
              <a:spcBef>
                <a:spcPts val="600"/>
              </a:spcBef>
              <a:buClr>
                <a:schemeClr val="bg2"/>
              </a:buClr>
              <a:buSzPct val="75000"/>
              <a:buFont typeface="Wingdings" pitchFamily="2" charset="2"/>
              <a:buChar char="n"/>
            </a:pPr>
            <a:r>
              <a:rPr lang="sq-AL" kern="0" noProof="1">
                <a:ea typeface="Verdana" panose="020B0604030504040204" pitchFamily="34" charset="0"/>
                <a:cs typeface="Verdana" panose="020B0604030504040204" pitchFamily="34" charset="0"/>
              </a:rPr>
              <a:t>Rreziqet dhe menaxhimi i rreziqeve </a:t>
            </a:r>
          </a:p>
          <a:p>
            <a:pPr marL="342900" indent="-342900" eaLnBrk="0" hangingPunct="0">
              <a:spcBef>
                <a:spcPts val="600"/>
              </a:spcBef>
              <a:buClr>
                <a:schemeClr val="bg2"/>
              </a:buClr>
              <a:buSzPct val="75000"/>
              <a:buFont typeface="Wingdings" pitchFamily="2" charset="2"/>
              <a:buChar char="n"/>
            </a:pPr>
            <a:r>
              <a:rPr lang="sq-AL" kern="0" noProof="1">
                <a:ea typeface="Verdana" panose="020B0604030504040204" pitchFamily="34" charset="0"/>
                <a:cs typeface="Verdana" panose="020B0604030504040204" pitchFamily="34" charset="0"/>
              </a:rPr>
              <a:t>Parimet e Prokurimit Publik</a:t>
            </a:r>
          </a:p>
          <a:p>
            <a:pPr marL="342900" indent="-342900" eaLnBrk="0" hangingPunct="0">
              <a:spcBef>
                <a:spcPts val="600"/>
              </a:spcBef>
              <a:buClr>
                <a:schemeClr val="bg2"/>
              </a:buClr>
              <a:buSzPct val="75000"/>
              <a:buFont typeface="Wingdings" pitchFamily="2" charset="2"/>
              <a:buChar char="n"/>
            </a:pPr>
            <a:r>
              <a:rPr lang="sq-AL" kern="0" noProof="1">
                <a:ea typeface="Verdana" panose="020B0604030504040204" pitchFamily="34" charset="0"/>
                <a:cs typeface="Verdana" panose="020B0604030504040204" pitchFamily="34" charset="0"/>
              </a:rPr>
              <a:t>Rreziqet në Prokurimin Publik (Identifikimi i nevojave dhe faza para-tenderuese) </a:t>
            </a:r>
          </a:p>
        </p:txBody>
      </p:sp>
      <p:sp>
        <p:nvSpPr>
          <p:cNvPr id="10" name="Rectangle 9"/>
          <p:cNvSpPr/>
          <p:nvPr/>
        </p:nvSpPr>
        <p:spPr>
          <a:xfrm>
            <a:off x="2373145" y="1367086"/>
            <a:ext cx="497377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2400" b="1" kern="0" noProof="1">
                <a:ea typeface="Verdana" panose="020B0604030504040204" pitchFamily="34" charset="0"/>
                <a:cs typeface="Verdana" panose="020B0604030504040204" pitchFamily="34" charset="0"/>
              </a:rPr>
              <a:t>P</a:t>
            </a:r>
            <a:r>
              <a:rPr lang="sq-AL" sz="2400" b="1" kern="0" noProof="1">
                <a:ea typeface="Verdana" panose="020B0604030504040204" pitchFamily="34" charset="0"/>
                <a:cs typeface="Verdana" panose="020B0604030504040204" pitchFamily="34" charset="0"/>
              </a:rPr>
              <a:t>ë</a:t>
            </a:r>
            <a:r>
              <a:rPr lang="en-US" sz="2400" b="1" noProof="1"/>
              <a:t>rmbatja</a:t>
            </a:r>
            <a:r>
              <a:rPr lang="en-US" sz="2000" b="1" noProof="1"/>
              <a:t>:</a:t>
            </a:r>
            <a:endParaRPr lang="sq-AL" sz="2000" b="1" noProof="1"/>
          </a:p>
        </p:txBody>
      </p:sp>
    </p:spTree>
    <p:extLst>
      <p:ext uri="{BB962C8B-B14F-4D97-AF65-F5344CB8AC3E}">
        <p14:creationId xmlns:p14="http://schemas.microsoft.com/office/powerpoint/2010/main" val="3754419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9"/>
          <p:cNvSpPr>
            <a:spLocks noChangeArrowheads="1"/>
          </p:cNvSpPr>
          <p:nvPr/>
        </p:nvSpPr>
        <p:spPr bwMode="auto">
          <a:xfrm>
            <a:off x="179388" y="476250"/>
            <a:ext cx="8832850" cy="747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lnSpc>
                <a:spcPct val="110000"/>
              </a:lnSpc>
              <a:spcBef>
                <a:spcPct val="25000"/>
              </a:spcBef>
              <a:defRPr/>
            </a:pPr>
            <a:r>
              <a:rPr lang="sq-AL" altLang="en-US" b="1" dirty="0">
                <a:solidFill>
                  <a:srgbClr val="800000"/>
                </a:solidFill>
                <a:effectLst>
                  <a:outerShdw blurRad="38100" dist="38100" dir="2700000" algn="tl">
                    <a:srgbClr val="C0C0C0"/>
                  </a:outerShdw>
                </a:effectLst>
              </a:rPr>
              <a:t>Përmirësimi i kapaciteteve administrative</a:t>
            </a:r>
          </a:p>
          <a:p>
            <a:pPr algn="ctr" eaLnBrk="0" hangingPunct="0">
              <a:lnSpc>
                <a:spcPct val="110000"/>
              </a:lnSpc>
              <a:spcBef>
                <a:spcPct val="25000"/>
              </a:spcBef>
              <a:defRPr/>
            </a:pPr>
            <a:r>
              <a:rPr lang="sq-AL" altLang="en-US" b="1" dirty="0">
                <a:solidFill>
                  <a:srgbClr val="800000"/>
                </a:solidFill>
                <a:effectLst>
                  <a:outerShdw blurRad="38100" dist="38100" dir="2700000" algn="tl">
                    <a:srgbClr val="C0C0C0"/>
                  </a:outerShdw>
                </a:effectLst>
              </a:rPr>
              <a:t> në fushën e Prokurimit Publik në Kosovë </a:t>
            </a:r>
          </a:p>
        </p:txBody>
      </p:sp>
      <p:sp>
        <p:nvSpPr>
          <p:cNvPr id="8" name="Text Box 8"/>
          <p:cNvSpPr txBox="1">
            <a:spLocks noChangeArrowheads="1"/>
          </p:cNvSpPr>
          <p:nvPr/>
        </p:nvSpPr>
        <p:spPr bwMode="auto">
          <a:xfrm>
            <a:off x="5867400" y="3579330"/>
            <a:ext cx="28082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pPr>
            <a:r>
              <a:rPr lang="en-GB" altLang="en-US" b="1" dirty="0">
                <a:solidFill>
                  <a:schemeClr val="bg1"/>
                </a:solidFill>
              </a:rPr>
              <a:t>     </a:t>
            </a:r>
            <a:endParaRPr lang="el-GR" altLang="en-US" b="1" dirty="0">
              <a:solidFill>
                <a:schemeClr val="bg1"/>
              </a:solidFill>
            </a:endParaRPr>
          </a:p>
        </p:txBody>
      </p:sp>
      <p:sp>
        <p:nvSpPr>
          <p:cNvPr id="9" name="Rectangle 12"/>
          <p:cNvSpPr>
            <a:spLocks noChangeArrowheads="1"/>
          </p:cNvSpPr>
          <p:nvPr/>
        </p:nvSpPr>
        <p:spPr bwMode="auto">
          <a:xfrm>
            <a:off x="2734644" y="2492375"/>
            <a:ext cx="5881738"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altLang="en-US" sz="3200" b="1" dirty="0">
                <a:solidFill>
                  <a:srgbClr val="FFFFFF"/>
                </a:solidFill>
              </a:rPr>
              <a:t>       </a:t>
            </a:r>
          </a:p>
          <a:p>
            <a:pPr eaLnBrk="1" hangingPunct="1"/>
            <a:r>
              <a:rPr lang="en-US" altLang="en-US" sz="3200" b="1" dirty="0">
                <a:solidFill>
                  <a:srgbClr val="FFFFFF"/>
                </a:solidFill>
              </a:rPr>
              <a:t> </a:t>
            </a:r>
            <a:r>
              <a:rPr lang="sq-AL" altLang="en-US" sz="3200" b="1" noProof="1">
                <a:solidFill>
                  <a:srgbClr val="FFFFFF"/>
                </a:solidFill>
              </a:rPr>
              <a:t>Projektet </a:t>
            </a:r>
            <a:r>
              <a:rPr lang="en-US" altLang="en-US" sz="3200" b="1" noProof="1">
                <a:solidFill>
                  <a:srgbClr val="FFFFFF"/>
                </a:solidFill>
              </a:rPr>
              <a:t>dhe</a:t>
            </a:r>
            <a:r>
              <a:rPr lang="sq-AL" altLang="en-US" sz="3200" b="1" noProof="1">
                <a:solidFill>
                  <a:srgbClr val="FFFFFF"/>
                </a:solidFill>
              </a:rPr>
              <a:t> Prokurimi</a:t>
            </a:r>
          </a:p>
        </p:txBody>
      </p:sp>
    </p:spTree>
    <p:extLst>
      <p:ext uri="{BB962C8B-B14F-4D97-AF65-F5344CB8AC3E}">
        <p14:creationId xmlns:p14="http://schemas.microsoft.com/office/powerpoint/2010/main" val="325970784"/>
      </p:ext>
    </p:extLst>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22925</TotalTime>
  <Words>3661</Words>
  <Application>Microsoft Office PowerPoint</Application>
  <PresentationFormat>On-screen Show (4:3)</PresentationFormat>
  <Paragraphs>492</Paragraphs>
  <Slides>53</Slides>
  <Notes>49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53</vt:i4>
      </vt:variant>
    </vt:vector>
  </HeadingPairs>
  <TitlesOfParts>
    <vt:vector size="61" baseType="lpstr">
      <vt:lpstr>Andalus</vt:lpstr>
      <vt:lpstr>Arial</vt:lpstr>
      <vt:lpstr>Courier New</vt:lpstr>
      <vt:lpstr>Times New Roman</vt:lpstr>
      <vt:lpstr>Trebuchet MS</vt:lpstr>
      <vt:lpstr>Verdana</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 mund të parashikohen të gjitha rreziqet? A mund të kontrollohen të gjitha rreziqet?</vt:lpstr>
      <vt:lpstr>A mund të parashikohen të gjitha rreziqet? A mund të kontrollohen të gjitha rreziqet?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Vlora Ferizi</dc:creator>
  <cp:lastModifiedBy>Sanije Kelmendi</cp:lastModifiedBy>
  <cp:revision>626</cp:revision>
  <cp:lastPrinted>1601-01-01T00:00:00Z</cp:lastPrinted>
  <dcterms:created xsi:type="dcterms:W3CDTF">1601-01-01T00:00:00Z</dcterms:created>
  <dcterms:modified xsi:type="dcterms:W3CDTF">2019-09-06T09:50:47Z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